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28"/>
  </p:notesMasterIdLst>
  <p:sldIdLst>
    <p:sldId id="256" r:id="rId2"/>
    <p:sldId id="257" r:id="rId3"/>
    <p:sldId id="284" r:id="rId4"/>
    <p:sldId id="266" r:id="rId5"/>
    <p:sldId id="276" r:id="rId6"/>
    <p:sldId id="277" r:id="rId7"/>
    <p:sldId id="282" r:id="rId8"/>
    <p:sldId id="283" r:id="rId9"/>
    <p:sldId id="285" r:id="rId10"/>
    <p:sldId id="268" r:id="rId11"/>
    <p:sldId id="286" r:id="rId12"/>
    <p:sldId id="267" r:id="rId13"/>
    <p:sldId id="269" r:id="rId14"/>
    <p:sldId id="270" r:id="rId15"/>
    <p:sldId id="271" r:id="rId16"/>
    <p:sldId id="280" r:id="rId17"/>
    <p:sldId id="281" r:id="rId18"/>
    <p:sldId id="279" r:id="rId19"/>
    <p:sldId id="278" r:id="rId20"/>
    <p:sldId id="260" r:id="rId21"/>
    <p:sldId id="258" r:id="rId22"/>
    <p:sldId id="259" r:id="rId23"/>
    <p:sldId id="287" r:id="rId24"/>
    <p:sldId id="273" r:id="rId25"/>
    <p:sldId id="274" r:id="rId26"/>
    <p:sldId id="26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F43C1B-CD6D-4BA9-BBE8-C8516AF1AC79}">
          <p14:sldIdLst>
            <p14:sldId id="256"/>
            <p14:sldId id="257"/>
            <p14:sldId id="284"/>
            <p14:sldId id="266"/>
            <p14:sldId id="276"/>
            <p14:sldId id="277"/>
            <p14:sldId id="282"/>
            <p14:sldId id="283"/>
            <p14:sldId id="285"/>
            <p14:sldId id="268"/>
            <p14:sldId id="286"/>
            <p14:sldId id="267"/>
            <p14:sldId id="269"/>
            <p14:sldId id="270"/>
            <p14:sldId id="271"/>
            <p14:sldId id="280"/>
            <p14:sldId id="281"/>
            <p14:sldId id="279"/>
            <p14:sldId id="278"/>
            <p14:sldId id="260"/>
            <p14:sldId id="258"/>
            <p14:sldId id="259"/>
            <p14:sldId id="287"/>
            <p14:sldId id="273"/>
            <p14:sldId id="27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gasis2002@gmail.com" userId="56c8fe2b2eb732b2" providerId="LiveId" clId="{89EBB1BD-B5E1-446F-8194-9EC1454FC915}"/>
    <pc:docChg chg="undo custSel addSld delSld modSld sldOrd modSection">
      <pc:chgData name="pegasis2002@gmail.com" userId="56c8fe2b2eb732b2" providerId="LiveId" clId="{89EBB1BD-B5E1-446F-8194-9EC1454FC915}" dt="2024-06-17T05:31:06.061" v="4236" actId="47"/>
      <pc:docMkLst>
        <pc:docMk/>
      </pc:docMkLst>
      <pc:sldChg chg="addSp modSp mod setBg">
        <pc:chgData name="pegasis2002@gmail.com" userId="56c8fe2b2eb732b2" providerId="LiveId" clId="{89EBB1BD-B5E1-446F-8194-9EC1454FC915}" dt="2024-06-17T04:17:03.351" v="1188" actId="26606"/>
        <pc:sldMkLst>
          <pc:docMk/>
          <pc:sldMk cId="2462686043" sldId="256"/>
        </pc:sldMkLst>
        <pc:spChg chg="mod">
          <ac:chgData name="pegasis2002@gmail.com" userId="56c8fe2b2eb732b2" providerId="LiveId" clId="{89EBB1BD-B5E1-446F-8194-9EC1454FC915}" dt="2024-06-17T04:17:03.351" v="1188" actId="26606"/>
          <ac:spMkLst>
            <pc:docMk/>
            <pc:sldMk cId="2462686043" sldId="256"/>
            <ac:spMk id="2" creationId="{4539FE87-9ED3-37FD-AF7F-591C714AAE86}"/>
          </ac:spMkLst>
        </pc:spChg>
        <pc:spChg chg="mod">
          <ac:chgData name="pegasis2002@gmail.com" userId="56c8fe2b2eb732b2" providerId="LiveId" clId="{89EBB1BD-B5E1-446F-8194-9EC1454FC915}" dt="2024-06-17T04:17:03.351" v="1188" actId="26606"/>
          <ac:spMkLst>
            <pc:docMk/>
            <pc:sldMk cId="2462686043" sldId="256"/>
            <ac:spMk id="3" creationId="{DE8775D5-3524-4C0C-D570-B04DD05B864D}"/>
          </ac:spMkLst>
        </pc:spChg>
        <pc:spChg chg="add">
          <ac:chgData name="pegasis2002@gmail.com" userId="56c8fe2b2eb732b2" providerId="LiveId" clId="{89EBB1BD-B5E1-446F-8194-9EC1454FC915}" dt="2024-06-17T04:17:03.351" v="1188" actId="26606"/>
          <ac:spMkLst>
            <pc:docMk/>
            <pc:sldMk cId="2462686043" sldId="256"/>
            <ac:spMk id="8" creationId="{2FDF9410-E530-4E71-A2C0-4C24B489649E}"/>
          </ac:spMkLst>
        </pc:spChg>
        <pc:cxnChg chg="add">
          <ac:chgData name="pegasis2002@gmail.com" userId="56c8fe2b2eb732b2" providerId="LiveId" clId="{89EBB1BD-B5E1-446F-8194-9EC1454FC915}" dt="2024-06-17T04:17:03.351" v="1188" actId="26606"/>
          <ac:cxnSpMkLst>
            <pc:docMk/>
            <pc:sldMk cId="2462686043" sldId="256"/>
            <ac:cxnSpMk id="10" creationId="{53268B1E-8861-4702-9529-5A8FB23A618F}"/>
          </ac:cxnSpMkLst>
        </pc:cxnChg>
        <pc:cxnChg chg="add">
          <ac:chgData name="pegasis2002@gmail.com" userId="56c8fe2b2eb732b2" providerId="LiveId" clId="{89EBB1BD-B5E1-446F-8194-9EC1454FC915}" dt="2024-06-17T04:17:03.351" v="1188" actId="26606"/>
          <ac:cxnSpMkLst>
            <pc:docMk/>
            <pc:sldMk cId="2462686043" sldId="256"/>
            <ac:cxnSpMk id="12" creationId="{BC6646AE-8FD6-411E-8640-6CCB250D54FB}"/>
          </ac:cxnSpMkLst>
        </pc:cxnChg>
      </pc:sldChg>
      <pc:sldChg chg="addSp modSp mod setBg">
        <pc:chgData name="pegasis2002@gmail.com" userId="56c8fe2b2eb732b2" providerId="LiveId" clId="{89EBB1BD-B5E1-446F-8194-9EC1454FC915}" dt="2024-06-17T04:16:43.888" v="1187" actId="26606"/>
        <pc:sldMkLst>
          <pc:docMk/>
          <pc:sldMk cId="773307546" sldId="257"/>
        </pc:sldMkLst>
        <pc:spChg chg="mod">
          <ac:chgData name="pegasis2002@gmail.com" userId="56c8fe2b2eb732b2" providerId="LiveId" clId="{89EBB1BD-B5E1-446F-8194-9EC1454FC915}" dt="2024-06-17T04:16:43.888" v="1187" actId="26606"/>
          <ac:spMkLst>
            <pc:docMk/>
            <pc:sldMk cId="773307546" sldId="257"/>
            <ac:spMk id="2" creationId="{073D6950-9CCE-CACE-6DE2-F4EDFBF2EBB3}"/>
          </ac:spMkLst>
        </pc:spChg>
        <pc:spChg chg="mod">
          <ac:chgData name="pegasis2002@gmail.com" userId="56c8fe2b2eb732b2" providerId="LiveId" clId="{89EBB1BD-B5E1-446F-8194-9EC1454FC915}" dt="2024-06-17T04:16:43.888" v="1187" actId="26606"/>
          <ac:spMkLst>
            <pc:docMk/>
            <pc:sldMk cId="773307546" sldId="257"/>
            <ac:spMk id="3" creationId="{2A9409BC-D0A1-D9BC-B6E3-FFEFC36AAFB0}"/>
          </ac:spMkLst>
        </pc:spChg>
        <pc:spChg chg="add">
          <ac:chgData name="pegasis2002@gmail.com" userId="56c8fe2b2eb732b2" providerId="LiveId" clId="{89EBB1BD-B5E1-446F-8194-9EC1454FC915}" dt="2024-06-17T04:16:43.888" v="1187" actId="26606"/>
          <ac:spMkLst>
            <pc:docMk/>
            <pc:sldMk cId="773307546" sldId="257"/>
            <ac:spMk id="9" creationId="{F2AF0D79-4A1A-4F27-B9F0-CF252C4AC91C}"/>
          </ac:spMkLst>
        </pc:spChg>
        <pc:picChg chg="mod ord">
          <ac:chgData name="pegasis2002@gmail.com" userId="56c8fe2b2eb732b2" providerId="LiveId" clId="{89EBB1BD-B5E1-446F-8194-9EC1454FC915}" dt="2024-06-17T04:16:43.888" v="1187" actId="26606"/>
          <ac:picMkLst>
            <pc:docMk/>
            <pc:sldMk cId="773307546" sldId="257"/>
            <ac:picMk id="4" creationId="{FAE40195-735B-EBD4-F47C-D288C027ABAB}"/>
          </ac:picMkLst>
        </pc:picChg>
        <pc:cxnChg chg="add">
          <ac:chgData name="pegasis2002@gmail.com" userId="56c8fe2b2eb732b2" providerId="LiveId" clId="{89EBB1BD-B5E1-446F-8194-9EC1454FC915}" dt="2024-06-17T04:16:43.888" v="1187" actId="26606"/>
          <ac:cxnSpMkLst>
            <pc:docMk/>
            <pc:sldMk cId="773307546" sldId="257"/>
            <ac:cxnSpMk id="11" creationId="{8E83266B-97F8-4AB9-818F-3A70E8D8580D}"/>
          </ac:cxnSpMkLst>
        </pc:cxnChg>
      </pc:sldChg>
      <pc:sldChg chg="addSp delSp modSp mod">
        <pc:chgData name="pegasis2002@gmail.com" userId="56c8fe2b2eb732b2" providerId="LiveId" clId="{89EBB1BD-B5E1-446F-8194-9EC1454FC915}" dt="2024-06-17T04:16:32.806" v="1186" actId="26606"/>
        <pc:sldMkLst>
          <pc:docMk/>
          <pc:sldMk cId="2955854260" sldId="258"/>
        </pc:sldMkLst>
        <pc:spChg chg="mod">
          <ac:chgData name="pegasis2002@gmail.com" userId="56c8fe2b2eb732b2" providerId="LiveId" clId="{89EBB1BD-B5E1-446F-8194-9EC1454FC915}" dt="2024-06-17T03:52:26.314" v="841" actId="1076"/>
          <ac:spMkLst>
            <pc:docMk/>
            <pc:sldMk cId="2955854260" sldId="258"/>
            <ac:spMk id="2" creationId="{69B65B91-848A-54F7-BAAB-D81010FA89C2}"/>
          </ac:spMkLst>
        </pc:spChg>
        <pc:spChg chg="add del">
          <ac:chgData name="pegasis2002@gmail.com" userId="56c8fe2b2eb732b2" providerId="LiveId" clId="{89EBB1BD-B5E1-446F-8194-9EC1454FC915}" dt="2024-06-17T04:16:32.806" v="1186" actId="26606"/>
          <ac:spMkLst>
            <pc:docMk/>
            <pc:sldMk cId="2955854260" sldId="258"/>
            <ac:spMk id="3" creationId="{EE0C8B04-A64D-6579-6B5E-ACABB1737DFF}"/>
          </ac:spMkLst>
        </pc:spChg>
        <pc:graphicFrameChg chg="add del">
          <ac:chgData name="pegasis2002@gmail.com" userId="56c8fe2b2eb732b2" providerId="LiveId" clId="{89EBB1BD-B5E1-446F-8194-9EC1454FC915}" dt="2024-06-17T04:16:32.759" v="1185" actId="26606"/>
          <ac:graphicFrameMkLst>
            <pc:docMk/>
            <pc:sldMk cId="2955854260" sldId="258"/>
            <ac:graphicFrameMk id="7" creationId="{A5A1F366-B102-2F22-240F-287C655468E8}"/>
          </ac:graphicFrameMkLst>
        </pc:graphicFrameChg>
        <pc:graphicFrameChg chg="add">
          <ac:chgData name="pegasis2002@gmail.com" userId="56c8fe2b2eb732b2" providerId="LiveId" clId="{89EBB1BD-B5E1-446F-8194-9EC1454FC915}" dt="2024-06-17T04:16:32.806" v="1186" actId="26606"/>
          <ac:graphicFrameMkLst>
            <pc:docMk/>
            <pc:sldMk cId="2955854260" sldId="258"/>
            <ac:graphicFrameMk id="9" creationId="{404FC114-327D-78A2-9158-28EDC79C01DA}"/>
          </ac:graphicFrameMkLst>
        </pc:graphicFrameChg>
      </pc:sldChg>
      <pc:sldChg chg="addSp delSp modSp mod">
        <pc:chgData name="pegasis2002@gmail.com" userId="56c8fe2b2eb732b2" providerId="LiveId" clId="{89EBB1BD-B5E1-446F-8194-9EC1454FC915}" dt="2024-06-17T04:16:17.860" v="1183" actId="26606"/>
        <pc:sldMkLst>
          <pc:docMk/>
          <pc:sldMk cId="2536406273" sldId="259"/>
        </pc:sldMkLst>
        <pc:spChg chg="mod">
          <ac:chgData name="pegasis2002@gmail.com" userId="56c8fe2b2eb732b2" providerId="LiveId" clId="{89EBB1BD-B5E1-446F-8194-9EC1454FC915}" dt="2024-06-17T03:53:03.354" v="861" actId="1076"/>
          <ac:spMkLst>
            <pc:docMk/>
            <pc:sldMk cId="2536406273" sldId="259"/>
            <ac:spMk id="2" creationId="{34F9D083-45EE-A8F0-35EC-653EA5D8E3A4}"/>
          </ac:spMkLst>
        </pc:spChg>
        <pc:spChg chg="add del">
          <ac:chgData name="pegasis2002@gmail.com" userId="56c8fe2b2eb732b2" providerId="LiveId" clId="{89EBB1BD-B5E1-446F-8194-9EC1454FC915}" dt="2024-06-17T04:16:17.860" v="1183" actId="26606"/>
          <ac:spMkLst>
            <pc:docMk/>
            <pc:sldMk cId="2536406273" sldId="259"/>
            <ac:spMk id="3" creationId="{F8E5AF47-3FC6-391E-4D2E-09FAF279CA00}"/>
          </ac:spMkLst>
        </pc:spChg>
        <pc:graphicFrameChg chg="add del">
          <ac:chgData name="pegasis2002@gmail.com" userId="56c8fe2b2eb732b2" providerId="LiveId" clId="{89EBB1BD-B5E1-446F-8194-9EC1454FC915}" dt="2024-06-17T04:16:17.844" v="1182" actId="26606"/>
          <ac:graphicFrameMkLst>
            <pc:docMk/>
            <pc:sldMk cId="2536406273" sldId="259"/>
            <ac:graphicFrameMk id="7" creationId="{A541441D-FF06-0EFD-45DE-8FE002EB7152}"/>
          </ac:graphicFrameMkLst>
        </pc:graphicFrameChg>
        <pc:graphicFrameChg chg="add">
          <ac:chgData name="pegasis2002@gmail.com" userId="56c8fe2b2eb732b2" providerId="LiveId" clId="{89EBB1BD-B5E1-446F-8194-9EC1454FC915}" dt="2024-06-17T04:16:17.860" v="1183" actId="26606"/>
          <ac:graphicFrameMkLst>
            <pc:docMk/>
            <pc:sldMk cId="2536406273" sldId="259"/>
            <ac:graphicFrameMk id="9" creationId="{ED317719-3653-555E-2A57-DA1FBE9F6DE6}"/>
          </ac:graphicFrameMkLst>
        </pc:graphicFrameChg>
      </pc:sldChg>
      <pc:sldChg chg="addSp modSp mod setBg">
        <pc:chgData name="pegasis2002@gmail.com" userId="56c8fe2b2eb732b2" providerId="LiveId" clId="{89EBB1BD-B5E1-446F-8194-9EC1454FC915}" dt="2024-06-17T04:15:19.297" v="1175" actId="26606"/>
        <pc:sldMkLst>
          <pc:docMk/>
          <pc:sldMk cId="3010200618" sldId="260"/>
        </pc:sldMkLst>
        <pc:spChg chg="mod">
          <ac:chgData name="pegasis2002@gmail.com" userId="56c8fe2b2eb732b2" providerId="LiveId" clId="{89EBB1BD-B5E1-446F-8194-9EC1454FC915}" dt="2024-06-17T04:15:19.297" v="1175" actId="26606"/>
          <ac:spMkLst>
            <pc:docMk/>
            <pc:sldMk cId="3010200618" sldId="260"/>
            <ac:spMk id="2" creationId="{38028824-C610-ECBB-DA70-97347E4ACA59}"/>
          </ac:spMkLst>
        </pc:spChg>
        <pc:spChg chg="mod">
          <ac:chgData name="pegasis2002@gmail.com" userId="56c8fe2b2eb732b2" providerId="LiveId" clId="{89EBB1BD-B5E1-446F-8194-9EC1454FC915}" dt="2024-06-17T04:15:19.297" v="1175" actId="26606"/>
          <ac:spMkLst>
            <pc:docMk/>
            <pc:sldMk cId="3010200618" sldId="260"/>
            <ac:spMk id="3" creationId="{D8F02DC8-A7B5-61D7-685C-EC382132CADF}"/>
          </ac:spMkLst>
        </pc:spChg>
        <pc:spChg chg="add">
          <ac:chgData name="pegasis2002@gmail.com" userId="56c8fe2b2eb732b2" providerId="LiveId" clId="{89EBB1BD-B5E1-446F-8194-9EC1454FC915}" dt="2024-06-17T04:15:19.297" v="1175" actId="26606"/>
          <ac:spMkLst>
            <pc:docMk/>
            <pc:sldMk cId="3010200618" sldId="260"/>
            <ac:spMk id="9" creationId="{F2AF0D79-4A1A-4F27-B9F0-CF252C4AC91C}"/>
          </ac:spMkLst>
        </pc:spChg>
        <pc:picChg chg="mod ord">
          <ac:chgData name="pegasis2002@gmail.com" userId="56c8fe2b2eb732b2" providerId="LiveId" clId="{89EBB1BD-B5E1-446F-8194-9EC1454FC915}" dt="2024-06-17T04:15:19.297" v="1175" actId="26606"/>
          <ac:picMkLst>
            <pc:docMk/>
            <pc:sldMk cId="3010200618" sldId="260"/>
            <ac:picMk id="4" creationId="{9DD5C3EF-01AD-CBDF-56D4-A3B1F394C217}"/>
          </ac:picMkLst>
        </pc:picChg>
        <pc:cxnChg chg="add">
          <ac:chgData name="pegasis2002@gmail.com" userId="56c8fe2b2eb732b2" providerId="LiveId" clId="{89EBB1BD-B5E1-446F-8194-9EC1454FC915}" dt="2024-06-17T04:15:19.297" v="1175" actId="26606"/>
          <ac:cxnSpMkLst>
            <pc:docMk/>
            <pc:sldMk cId="3010200618" sldId="260"/>
            <ac:cxnSpMk id="11" creationId="{8E83266B-97F8-4AB9-818F-3A70E8D8580D}"/>
          </ac:cxnSpMkLst>
        </pc:cxnChg>
      </pc:sldChg>
      <pc:sldChg chg="addSp delSp modSp mod setBg setClrOvrMap">
        <pc:chgData name="pegasis2002@gmail.com" userId="56c8fe2b2eb732b2" providerId="LiveId" clId="{89EBB1BD-B5E1-446F-8194-9EC1454FC915}" dt="2024-06-17T04:15:06.320" v="1174" actId="26606"/>
        <pc:sldMkLst>
          <pc:docMk/>
          <pc:sldMk cId="2076879258" sldId="261"/>
        </pc:sldMkLst>
        <pc:spChg chg="mod">
          <ac:chgData name="pegasis2002@gmail.com" userId="56c8fe2b2eb732b2" providerId="LiveId" clId="{89EBB1BD-B5E1-446F-8194-9EC1454FC915}" dt="2024-06-17T04:15:06.320" v="1174" actId="26606"/>
          <ac:spMkLst>
            <pc:docMk/>
            <pc:sldMk cId="2076879258" sldId="261"/>
            <ac:spMk id="2" creationId="{739D3F79-A87B-C997-078E-EAEE6118DDE9}"/>
          </ac:spMkLst>
        </pc:spChg>
        <pc:spChg chg="mod">
          <ac:chgData name="pegasis2002@gmail.com" userId="56c8fe2b2eb732b2" providerId="LiveId" clId="{89EBB1BD-B5E1-446F-8194-9EC1454FC915}" dt="2024-06-17T04:15:06.320" v="1174" actId="26606"/>
          <ac:spMkLst>
            <pc:docMk/>
            <pc:sldMk cId="2076879258" sldId="261"/>
            <ac:spMk id="3" creationId="{36801E52-68E7-1367-626D-76A5B2D72131}"/>
          </ac:spMkLst>
        </pc:spChg>
        <pc:spChg chg="add">
          <ac:chgData name="pegasis2002@gmail.com" userId="56c8fe2b2eb732b2" providerId="LiveId" clId="{89EBB1BD-B5E1-446F-8194-9EC1454FC915}" dt="2024-06-17T04:15:06.320" v="1174" actId="26606"/>
          <ac:spMkLst>
            <pc:docMk/>
            <pc:sldMk cId="2076879258" sldId="261"/>
            <ac:spMk id="9" creationId="{C6870151-9189-4C3A-8379-EF3D95827A0A}"/>
          </ac:spMkLst>
        </pc:spChg>
        <pc:spChg chg="add">
          <ac:chgData name="pegasis2002@gmail.com" userId="56c8fe2b2eb732b2" providerId="LiveId" clId="{89EBB1BD-B5E1-446F-8194-9EC1454FC915}" dt="2024-06-17T04:15:06.320" v="1174" actId="26606"/>
          <ac:spMkLst>
            <pc:docMk/>
            <pc:sldMk cId="2076879258" sldId="261"/>
            <ac:spMk id="11" creationId="{123EA69C-102A-4DD0-9547-05DCD271D159}"/>
          </ac:spMkLst>
        </pc:spChg>
        <pc:spChg chg="add">
          <ac:chgData name="pegasis2002@gmail.com" userId="56c8fe2b2eb732b2" providerId="LiveId" clId="{89EBB1BD-B5E1-446F-8194-9EC1454FC915}" dt="2024-06-17T04:15:06.320" v="1174" actId="26606"/>
          <ac:spMkLst>
            <pc:docMk/>
            <pc:sldMk cId="2076879258" sldId="261"/>
            <ac:spMk id="13" creationId="{6A862265-5CA3-4C40-8582-7534C3B03C2A}"/>
          </ac:spMkLst>
        </pc:spChg>
        <pc:spChg chg="add">
          <ac:chgData name="pegasis2002@gmail.com" userId="56c8fe2b2eb732b2" providerId="LiveId" clId="{89EBB1BD-B5E1-446F-8194-9EC1454FC915}" dt="2024-06-17T04:15:06.320" v="1174" actId="26606"/>
          <ac:spMkLst>
            <pc:docMk/>
            <pc:sldMk cId="2076879258" sldId="261"/>
            <ac:spMk id="15" creationId="{600EF80B-0391-4082-9AF5-F15B091B4CE9}"/>
          </ac:spMkLst>
        </pc:spChg>
        <pc:spChg chg="add">
          <ac:chgData name="pegasis2002@gmail.com" userId="56c8fe2b2eb732b2" providerId="LiveId" clId="{89EBB1BD-B5E1-446F-8194-9EC1454FC915}" dt="2024-06-17T04:15:06.320" v="1174" actId="26606"/>
          <ac:spMkLst>
            <pc:docMk/>
            <pc:sldMk cId="2076879258" sldId="261"/>
            <ac:spMk id="19" creationId="{3FBF03E8-C602-4192-9C52-F84B29FDCC88}"/>
          </ac:spMkLst>
        </pc:spChg>
        <pc:picChg chg="del">
          <ac:chgData name="pegasis2002@gmail.com" userId="56c8fe2b2eb732b2" providerId="LiveId" clId="{89EBB1BD-B5E1-446F-8194-9EC1454FC915}" dt="2024-06-17T03:59:31.287" v="1165" actId="478"/>
          <ac:picMkLst>
            <pc:docMk/>
            <pc:sldMk cId="2076879258" sldId="261"/>
            <ac:picMk id="4" creationId="{4D871009-1E7F-F422-D7C6-6F03ACE7302F}"/>
          </ac:picMkLst>
        </pc:picChg>
        <pc:picChg chg="add">
          <ac:chgData name="pegasis2002@gmail.com" userId="56c8fe2b2eb732b2" providerId="LiveId" clId="{89EBB1BD-B5E1-446F-8194-9EC1454FC915}" dt="2024-06-17T04:15:06.320" v="1174" actId="26606"/>
          <ac:picMkLst>
            <pc:docMk/>
            <pc:sldMk cId="2076879258" sldId="261"/>
            <ac:picMk id="5" creationId="{F75A7083-D73C-C44B-3500-A96A3F036E66}"/>
          </ac:picMkLst>
        </pc:picChg>
        <pc:cxnChg chg="add">
          <ac:chgData name="pegasis2002@gmail.com" userId="56c8fe2b2eb732b2" providerId="LiveId" clId="{89EBB1BD-B5E1-446F-8194-9EC1454FC915}" dt="2024-06-17T04:15:06.320" v="1174" actId="26606"/>
          <ac:cxnSpMkLst>
            <pc:docMk/>
            <pc:sldMk cId="2076879258" sldId="261"/>
            <ac:cxnSpMk id="17" creationId="{D33AC32D-5F44-45F7-A0BD-7C11A86BED57}"/>
          </ac:cxnSpMkLst>
        </pc:cxnChg>
      </pc:sldChg>
      <pc:sldChg chg="del">
        <pc:chgData name="pegasis2002@gmail.com" userId="56c8fe2b2eb732b2" providerId="LiveId" clId="{89EBB1BD-B5E1-446F-8194-9EC1454FC915}" dt="2024-06-17T05:31:04.976" v="4234" actId="47"/>
        <pc:sldMkLst>
          <pc:docMk/>
          <pc:sldMk cId="1805717904" sldId="262"/>
        </pc:sldMkLst>
      </pc:sldChg>
      <pc:sldChg chg="del">
        <pc:chgData name="pegasis2002@gmail.com" userId="56c8fe2b2eb732b2" providerId="LiveId" clId="{89EBB1BD-B5E1-446F-8194-9EC1454FC915}" dt="2024-06-17T04:00:01.590" v="1166" actId="47"/>
        <pc:sldMkLst>
          <pc:docMk/>
          <pc:sldMk cId="4257216820" sldId="263"/>
        </pc:sldMkLst>
      </pc:sldChg>
      <pc:sldChg chg="del">
        <pc:chgData name="pegasis2002@gmail.com" userId="56c8fe2b2eb732b2" providerId="LiveId" clId="{89EBB1BD-B5E1-446F-8194-9EC1454FC915}" dt="2024-06-17T05:31:05.636" v="4235" actId="47"/>
        <pc:sldMkLst>
          <pc:docMk/>
          <pc:sldMk cId="1885659307" sldId="264"/>
        </pc:sldMkLst>
      </pc:sldChg>
      <pc:sldChg chg="addSp delSp modSp mod setBg setClrOvrMap">
        <pc:chgData name="pegasis2002@gmail.com" userId="56c8fe2b2eb732b2" providerId="LiveId" clId="{89EBB1BD-B5E1-446F-8194-9EC1454FC915}" dt="2024-06-17T04:14:57.239" v="1173" actId="26606"/>
        <pc:sldMkLst>
          <pc:docMk/>
          <pc:sldMk cId="572906461" sldId="265"/>
        </pc:sldMkLst>
        <pc:spChg chg="mod">
          <ac:chgData name="pegasis2002@gmail.com" userId="56c8fe2b2eb732b2" providerId="LiveId" clId="{89EBB1BD-B5E1-446F-8194-9EC1454FC915}" dt="2024-06-17T04:14:57.239" v="1173" actId="26606"/>
          <ac:spMkLst>
            <pc:docMk/>
            <pc:sldMk cId="572906461" sldId="265"/>
            <ac:spMk id="2" creationId="{8E912C6E-237B-978D-A8AE-C5D08035F6B3}"/>
          </ac:spMkLst>
        </pc:spChg>
        <pc:spChg chg="mod">
          <ac:chgData name="pegasis2002@gmail.com" userId="56c8fe2b2eb732b2" providerId="LiveId" clId="{89EBB1BD-B5E1-446F-8194-9EC1454FC915}" dt="2024-06-17T04:14:57.239" v="1173" actId="26606"/>
          <ac:spMkLst>
            <pc:docMk/>
            <pc:sldMk cId="572906461" sldId="265"/>
            <ac:spMk id="3" creationId="{8A1621F7-B0E8-1266-052A-4A846B5B41C5}"/>
          </ac:spMkLst>
        </pc:spChg>
        <pc:spChg chg="add del">
          <ac:chgData name="pegasis2002@gmail.com" userId="56c8fe2b2eb732b2" providerId="LiveId" clId="{89EBB1BD-B5E1-446F-8194-9EC1454FC915}" dt="2024-06-17T04:14:55.242" v="1170" actId="26606"/>
          <ac:spMkLst>
            <pc:docMk/>
            <pc:sldMk cId="572906461" sldId="265"/>
            <ac:spMk id="2055" creationId="{C6870151-9189-4C3A-8379-EF3D95827A0A}"/>
          </ac:spMkLst>
        </pc:spChg>
        <pc:spChg chg="add del">
          <ac:chgData name="pegasis2002@gmail.com" userId="56c8fe2b2eb732b2" providerId="LiveId" clId="{89EBB1BD-B5E1-446F-8194-9EC1454FC915}" dt="2024-06-17T04:14:55.242" v="1170" actId="26606"/>
          <ac:spMkLst>
            <pc:docMk/>
            <pc:sldMk cId="572906461" sldId="265"/>
            <ac:spMk id="2057" creationId="{123EA69C-102A-4DD0-9547-05DCD271D159}"/>
          </ac:spMkLst>
        </pc:spChg>
        <pc:spChg chg="add del">
          <ac:chgData name="pegasis2002@gmail.com" userId="56c8fe2b2eb732b2" providerId="LiveId" clId="{89EBB1BD-B5E1-446F-8194-9EC1454FC915}" dt="2024-06-17T04:14:55.242" v="1170" actId="26606"/>
          <ac:spMkLst>
            <pc:docMk/>
            <pc:sldMk cId="572906461" sldId="265"/>
            <ac:spMk id="2059" creationId="{6A862265-5CA3-4C40-8582-7534C3B03C2A}"/>
          </ac:spMkLst>
        </pc:spChg>
        <pc:spChg chg="add del">
          <ac:chgData name="pegasis2002@gmail.com" userId="56c8fe2b2eb732b2" providerId="LiveId" clId="{89EBB1BD-B5E1-446F-8194-9EC1454FC915}" dt="2024-06-17T04:14:55.242" v="1170" actId="26606"/>
          <ac:spMkLst>
            <pc:docMk/>
            <pc:sldMk cId="572906461" sldId="265"/>
            <ac:spMk id="2061" creationId="{600EF80B-0391-4082-9AF5-F15B091B4CE9}"/>
          </ac:spMkLst>
        </pc:spChg>
        <pc:spChg chg="add del">
          <ac:chgData name="pegasis2002@gmail.com" userId="56c8fe2b2eb732b2" providerId="LiveId" clId="{89EBB1BD-B5E1-446F-8194-9EC1454FC915}" dt="2024-06-17T04:14:55.242" v="1170" actId="26606"/>
          <ac:spMkLst>
            <pc:docMk/>
            <pc:sldMk cId="572906461" sldId="265"/>
            <ac:spMk id="2065" creationId="{3FBF03E8-C602-4192-9C52-F84B29FDCC88}"/>
          </ac:spMkLst>
        </pc:spChg>
        <pc:spChg chg="add del">
          <ac:chgData name="pegasis2002@gmail.com" userId="56c8fe2b2eb732b2" providerId="LiveId" clId="{89EBB1BD-B5E1-446F-8194-9EC1454FC915}" dt="2024-06-17T04:14:57.208" v="1172" actId="26606"/>
          <ac:spMkLst>
            <pc:docMk/>
            <pc:sldMk cId="572906461" sldId="265"/>
            <ac:spMk id="2067" creationId="{F2AF0D79-4A1A-4F27-B9F0-CF252C4AC91C}"/>
          </ac:spMkLst>
        </pc:spChg>
        <pc:spChg chg="add">
          <ac:chgData name="pegasis2002@gmail.com" userId="56c8fe2b2eb732b2" providerId="LiveId" clId="{89EBB1BD-B5E1-446F-8194-9EC1454FC915}" dt="2024-06-17T04:14:57.239" v="1173" actId="26606"/>
          <ac:spMkLst>
            <pc:docMk/>
            <pc:sldMk cId="572906461" sldId="265"/>
            <ac:spMk id="2070" creationId="{C6870151-9189-4C3A-8379-EF3D95827A0A}"/>
          </ac:spMkLst>
        </pc:spChg>
        <pc:spChg chg="add">
          <ac:chgData name="pegasis2002@gmail.com" userId="56c8fe2b2eb732b2" providerId="LiveId" clId="{89EBB1BD-B5E1-446F-8194-9EC1454FC915}" dt="2024-06-17T04:14:57.239" v="1173" actId="26606"/>
          <ac:spMkLst>
            <pc:docMk/>
            <pc:sldMk cId="572906461" sldId="265"/>
            <ac:spMk id="2071" creationId="{123EA69C-102A-4DD0-9547-05DCD271D159}"/>
          </ac:spMkLst>
        </pc:spChg>
        <pc:spChg chg="add">
          <ac:chgData name="pegasis2002@gmail.com" userId="56c8fe2b2eb732b2" providerId="LiveId" clId="{89EBB1BD-B5E1-446F-8194-9EC1454FC915}" dt="2024-06-17T04:14:57.239" v="1173" actId="26606"/>
          <ac:spMkLst>
            <pc:docMk/>
            <pc:sldMk cId="572906461" sldId="265"/>
            <ac:spMk id="2072" creationId="{6A862265-5CA3-4C40-8582-7534C3B03C2A}"/>
          </ac:spMkLst>
        </pc:spChg>
        <pc:spChg chg="add">
          <ac:chgData name="pegasis2002@gmail.com" userId="56c8fe2b2eb732b2" providerId="LiveId" clId="{89EBB1BD-B5E1-446F-8194-9EC1454FC915}" dt="2024-06-17T04:14:57.239" v="1173" actId="26606"/>
          <ac:spMkLst>
            <pc:docMk/>
            <pc:sldMk cId="572906461" sldId="265"/>
            <ac:spMk id="2073" creationId="{600EF80B-0391-4082-9AF5-F15B091B4CE9}"/>
          </ac:spMkLst>
        </pc:spChg>
        <pc:spChg chg="add">
          <ac:chgData name="pegasis2002@gmail.com" userId="56c8fe2b2eb732b2" providerId="LiveId" clId="{89EBB1BD-B5E1-446F-8194-9EC1454FC915}" dt="2024-06-17T04:14:57.239" v="1173" actId="26606"/>
          <ac:spMkLst>
            <pc:docMk/>
            <pc:sldMk cId="572906461" sldId="265"/>
            <ac:spMk id="2075" creationId="{3FBF03E8-C602-4192-9C52-F84B29FDCC88}"/>
          </ac:spMkLst>
        </pc:spChg>
        <pc:picChg chg="del">
          <ac:chgData name="pegasis2002@gmail.com" userId="56c8fe2b2eb732b2" providerId="LiveId" clId="{89EBB1BD-B5E1-446F-8194-9EC1454FC915}" dt="2024-06-17T04:14:26.496" v="1167" actId="478"/>
          <ac:picMkLst>
            <pc:docMk/>
            <pc:sldMk cId="572906461" sldId="265"/>
            <ac:picMk id="1026" creationId="{82DDE2EA-210C-B87B-1D2F-D7D00B0ABBB8}"/>
          </ac:picMkLst>
        </pc:picChg>
        <pc:picChg chg="add mod ord">
          <ac:chgData name="pegasis2002@gmail.com" userId="56c8fe2b2eb732b2" providerId="LiveId" clId="{89EBB1BD-B5E1-446F-8194-9EC1454FC915}" dt="2024-06-17T04:14:57.239" v="1173" actId="26606"/>
          <ac:picMkLst>
            <pc:docMk/>
            <pc:sldMk cId="572906461" sldId="265"/>
            <ac:picMk id="2050" creationId="{704B7EFD-AEDF-49AD-D804-840FC71BEEFB}"/>
          </ac:picMkLst>
        </pc:picChg>
        <pc:cxnChg chg="add del">
          <ac:chgData name="pegasis2002@gmail.com" userId="56c8fe2b2eb732b2" providerId="LiveId" clId="{89EBB1BD-B5E1-446F-8194-9EC1454FC915}" dt="2024-06-17T04:14:55.242" v="1170" actId="26606"/>
          <ac:cxnSpMkLst>
            <pc:docMk/>
            <pc:sldMk cId="572906461" sldId="265"/>
            <ac:cxnSpMk id="2063" creationId="{D33AC32D-5F44-45F7-A0BD-7C11A86BED57}"/>
          </ac:cxnSpMkLst>
        </pc:cxnChg>
        <pc:cxnChg chg="add del">
          <ac:chgData name="pegasis2002@gmail.com" userId="56c8fe2b2eb732b2" providerId="LiveId" clId="{89EBB1BD-B5E1-446F-8194-9EC1454FC915}" dt="2024-06-17T04:14:57.208" v="1172" actId="26606"/>
          <ac:cxnSpMkLst>
            <pc:docMk/>
            <pc:sldMk cId="572906461" sldId="265"/>
            <ac:cxnSpMk id="2068" creationId="{8E83266B-97F8-4AB9-818F-3A70E8D8580D}"/>
          </ac:cxnSpMkLst>
        </pc:cxnChg>
        <pc:cxnChg chg="add">
          <ac:chgData name="pegasis2002@gmail.com" userId="56c8fe2b2eb732b2" providerId="LiveId" clId="{89EBB1BD-B5E1-446F-8194-9EC1454FC915}" dt="2024-06-17T04:14:57.239" v="1173" actId="26606"/>
          <ac:cxnSpMkLst>
            <pc:docMk/>
            <pc:sldMk cId="572906461" sldId="265"/>
            <ac:cxnSpMk id="2074" creationId="{D33AC32D-5F44-45F7-A0BD-7C11A86BED57}"/>
          </ac:cxnSpMkLst>
        </pc:cxnChg>
      </pc:sldChg>
      <pc:sldChg chg="addSp modSp mod setBg setClrOvrMap">
        <pc:chgData name="pegasis2002@gmail.com" userId="56c8fe2b2eb732b2" providerId="LiveId" clId="{89EBB1BD-B5E1-446F-8194-9EC1454FC915}" dt="2024-06-17T04:45:42.064" v="1265" actId="26606"/>
        <pc:sldMkLst>
          <pc:docMk/>
          <pc:sldMk cId="1057176549" sldId="266"/>
        </pc:sldMkLst>
        <pc:spChg chg="mod">
          <ac:chgData name="pegasis2002@gmail.com" userId="56c8fe2b2eb732b2" providerId="LiveId" clId="{89EBB1BD-B5E1-446F-8194-9EC1454FC915}" dt="2024-06-17T04:45:42.064" v="1265" actId="26606"/>
          <ac:spMkLst>
            <pc:docMk/>
            <pc:sldMk cId="1057176549" sldId="266"/>
            <ac:spMk id="2" creationId="{F905629C-CEDC-6D78-A96E-65D2965776C1}"/>
          </ac:spMkLst>
        </pc:spChg>
        <pc:spChg chg="mod">
          <ac:chgData name="pegasis2002@gmail.com" userId="56c8fe2b2eb732b2" providerId="LiveId" clId="{89EBB1BD-B5E1-446F-8194-9EC1454FC915}" dt="2024-06-17T04:45:42.064" v="1265" actId="26606"/>
          <ac:spMkLst>
            <pc:docMk/>
            <pc:sldMk cId="1057176549" sldId="266"/>
            <ac:spMk id="3" creationId="{03F250ED-9075-F301-1F3A-85B911E1B8DE}"/>
          </ac:spMkLst>
        </pc:spChg>
        <pc:spChg chg="add">
          <ac:chgData name="pegasis2002@gmail.com" userId="56c8fe2b2eb732b2" providerId="LiveId" clId="{89EBB1BD-B5E1-446F-8194-9EC1454FC915}" dt="2024-06-17T04:45:42.064" v="1265" actId="26606"/>
          <ac:spMkLst>
            <pc:docMk/>
            <pc:sldMk cId="1057176549" sldId="266"/>
            <ac:spMk id="9" creationId="{C6870151-9189-4C3A-8379-EF3D95827A0A}"/>
          </ac:spMkLst>
        </pc:spChg>
        <pc:spChg chg="add">
          <ac:chgData name="pegasis2002@gmail.com" userId="56c8fe2b2eb732b2" providerId="LiveId" clId="{89EBB1BD-B5E1-446F-8194-9EC1454FC915}" dt="2024-06-17T04:45:42.064" v="1265" actId="26606"/>
          <ac:spMkLst>
            <pc:docMk/>
            <pc:sldMk cId="1057176549" sldId="266"/>
            <ac:spMk id="11" creationId="{123EA69C-102A-4DD0-9547-05DCD271D159}"/>
          </ac:spMkLst>
        </pc:spChg>
        <pc:spChg chg="add">
          <ac:chgData name="pegasis2002@gmail.com" userId="56c8fe2b2eb732b2" providerId="LiveId" clId="{89EBB1BD-B5E1-446F-8194-9EC1454FC915}" dt="2024-06-17T04:45:42.064" v="1265" actId="26606"/>
          <ac:spMkLst>
            <pc:docMk/>
            <pc:sldMk cId="1057176549" sldId="266"/>
            <ac:spMk id="13" creationId="{6A862265-5CA3-4C40-8582-7534C3B03C2A}"/>
          </ac:spMkLst>
        </pc:spChg>
        <pc:spChg chg="add">
          <ac:chgData name="pegasis2002@gmail.com" userId="56c8fe2b2eb732b2" providerId="LiveId" clId="{89EBB1BD-B5E1-446F-8194-9EC1454FC915}" dt="2024-06-17T04:45:42.064" v="1265" actId="26606"/>
          <ac:spMkLst>
            <pc:docMk/>
            <pc:sldMk cId="1057176549" sldId="266"/>
            <ac:spMk id="15" creationId="{600EF80B-0391-4082-9AF5-F15B091B4CE9}"/>
          </ac:spMkLst>
        </pc:spChg>
        <pc:spChg chg="add">
          <ac:chgData name="pegasis2002@gmail.com" userId="56c8fe2b2eb732b2" providerId="LiveId" clId="{89EBB1BD-B5E1-446F-8194-9EC1454FC915}" dt="2024-06-17T04:45:42.064" v="1265" actId="26606"/>
          <ac:spMkLst>
            <pc:docMk/>
            <pc:sldMk cId="1057176549" sldId="266"/>
            <ac:spMk id="19" creationId="{3FBF03E8-C602-4192-9C52-F84B29FDCC88}"/>
          </ac:spMkLst>
        </pc:spChg>
        <pc:picChg chg="mod ord">
          <ac:chgData name="pegasis2002@gmail.com" userId="56c8fe2b2eb732b2" providerId="LiveId" clId="{89EBB1BD-B5E1-446F-8194-9EC1454FC915}" dt="2024-06-17T04:45:42.064" v="1265" actId="26606"/>
          <ac:picMkLst>
            <pc:docMk/>
            <pc:sldMk cId="1057176549" sldId="266"/>
            <ac:picMk id="4" creationId="{F27E135E-AB6E-D722-8710-3C3A4E892FE0}"/>
          </ac:picMkLst>
        </pc:picChg>
        <pc:cxnChg chg="add">
          <ac:chgData name="pegasis2002@gmail.com" userId="56c8fe2b2eb732b2" providerId="LiveId" clId="{89EBB1BD-B5E1-446F-8194-9EC1454FC915}" dt="2024-06-17T04:45:42.064" v="1265" actId="26606"/>
          <ac:cxnSpMkLst>
            <pc:docMk/>
            <pc:sldMk cId="1057176549" sldId="266"/>
            <ac:cxnSpMk id="17" creationId="{D33AC32D-5F44-45F7-A0BD-7C11A86BED57}"/>
          </ac:cxnSpMkLst>
        </pc:cxnChg>
      </pc:sldChg>
      <pc:sldChg chg="addSp modSp mod setBg setClrOvrMap">
        <pc:chgData name="pegasis2002@gmail.com" userId="56c8fe2b2eb732b2" providerId="LiveId" clId="{89EBB1BD-B5E1-446F-8194-9EC1454FC915}" dt="2024-06-17T05:29:12.677" v="4220" actId="26606"/>
        <pc:sldMkLst>
          <pc:docMk/>
          <pc:sldMk cId="1524719466" sldId="267"/>
        </pc:sldMkLst>
        <pc:spChg chg="mod">
          <ac:chgData name="pegasis2002@gmail.com" userId="56c8fe2b2eb732b2" providerId="LiveId" clId="{89EBB1BD-B5E1-446F-8194-9EC1454FC915}" dt="2024-06-17T05:29:12.677" v="4220" actId="26606"/>
          <ac:spMkLst>
            <pc:docMk/>
            <pc:sldMk cId="1524719466" sldId="267"/>
            <ac:spMk id="2" creationId="{B948B945-961A-763F-58BE-F6F7ACC3298A}"/>
          </ac:spMkLst>
        </pc:spChg>
        <pc:spChg chg="mod">
          <ac:chgData name="pegasis2002@gmail.com" userId="56c8fe2b2eb732b2" providerId="LiveId" clId="{89EBB1BD-B5E1-446F-8194-9EC1454FC915}" dt="2024-06-17T05:29:12.677" v="4220" actId="26606"/>
          <ac:spMkLst>
            <pc:docMk/>
            <pc:sldMk cId="1524719466" sldId="267"/>
            <ac:spMk id="3" creationId="{0234A50A-571A-4622-3BAE-624A6711DCED}"/>
          </ac:spMkLst>
        </pc:spChg>
        <pc:spChg chg="add">
          <ac:chgData name="pegasis2002@gmail.com" userId="56c8fe2b2eb732b2" providerId="LiveId" clId="{89EBB1BD-B5E1-446F-8194-9EC1454FC915}" dt="2024-06-17T05:29:12.677" v="4220" actId="26606"/>
          <ac:spMkLst>
            <pc:docMk/>
            <pc:sldMk cId="1524719466" sldId="267"/>
            <ac:spMk id="9" creationId="{C6870151-9189-4C3A-8379-EF3D95827A0A}"/>
          </ac:spMkLst>
        </pc:spChg>
        <pc:spChg chg="add">
          <ac:chgData name="pegasis2002@gmail.com" userId="56c8fe2b2eb732b2" providerId="LiveId" clId="{89EBB1BD-B5E1-446F-8194-9EC1454FC915}" dt="2024-06-17T05:29:12.677" v="4220" actId="26606"/>
          <ac:spMkLst>
            <pc:docMk/>
            <pc:sldMk cId="1524719466" sldId="267"/>
            <ac:spMk id="11" creationId="{123EA69C-102A-4DD0-9547-05DCD271D159}"/>
          </ac:spMkLst>
        </pc:spChg>
        <pc:spChg chg="add">
          <ac:chgData name="pegasis2002@gmail.com" userId="56c8fe2b2eb732b2" providerId="LiveId" clId="{89EBB1BD-B5E1-446F-8194-9EC1454FC915}" dt="2024-06-17T05:29:12.677" v="4220" actId="26606"/>
          <ac:spMkLst>
            <pc:docMk/>
            <pc:sldMk cId="1524719466" sldId="267"/>
            <ac:spMk id="13" creationId="{6A862265-5CA3-4C40-8582-7534C3B03C2A}"/>
          </ac:spMkLst>
        </pc:spChg>
        <pc:spChg chg="add">
          <ac:chgData name="pegasis2002@gmail.com" userId="56c8fe2b2eb732b2" providerId="LiveId" clId="{89EBB1BD-B5E1-446F-8194-9EC1454FC915}" dt="2024-06-17T05:29:12.677" v="4220" actId="26606"/>
          <ac:spMkLst>
            <pc:docMk/>
            <pc:sldMk cId="1524719466" sldId="267"/>
            <ac:spMk id="15" creationId="{600EF80B-0391-4082-9AF5-F15B091B4CE9}"/>
          </ac:spMkLst>
        </pc:spChg>
        <pc:spChg chg="add">
          <ac:chgData name="pegasis2002@gmail.com" userId="56c8fe2b2eb732b2" providerId="LiveId" clId="{89EBB1BD-B5E1-446F-8194-9EC1454FC915}" dt="2024-06-17T05:29:12.677" v="4220" actId="26606"/>
          <ac:spMkLst>
            <pc:docMk/>
            <pc:sldMk cId="1524719466" sldId="267"/>
            <ac:spMk id="19" creationId="{3FBF03E8-C602-4192-9C52-F84B29FDCC88}"/>
          </ac:spMkLst>
        </pc:spChg>
        <pc:picChg chg="mod ord">
          <ac:chgData name="pegasis2002@gmail.com" userId="56c8fe2b2eb732b2" providerId="LiveId" clId="{89EBB1BD-B5E1-446F-8194-9EC1454FC915}" dt="2024-06-17T05:29:12.677" v="4220" actId="26606"/>
          <ac:picMkLst>
            <pc:docMk/>
            <pc:sldMk cId="1524719466" sldId="267"/>
            <ac:picMk id="4" creationId="{FBD21A2D-2B9A-564F-6CDD-81A796624D94}"/>
          </ac:picMkLst>
        </pc:picChg>
        <pc:cxnChg chg="add">
          <ac:chgData name="pegasis2002@gmail.com" userId="56c8fe2b2eb732b2" providerId="LiveId" clId="{89EBB1BD-B5E1-446F-8194-9EC1454FC915}" dt="2024-06-17T05:29:12.677" v="4220" actId="26606"/>
          <ac:cxnSpMkLst>
            <pc:docMk/>
            <pc:sldMk cId="1524719466" sldId="267"/>
            <ac:cxnSpMk id="17" creationId="{D33AC32D-5F44-45F7-A0BD-7C11A86BED57}"/>
          </ac:cxnSpMkLst>
        </pc:cxnChg>
      </pc:sldChg>
      <pc:sldChg chg="addSp modSp mod setBg">
        <pc:chgData name="pegasis2002@gmail.com" userId="56c8fe2b2eb732b2" providerId="LiveId" clId="{89EBB1BD-B5E1-446F-8194-9EC1454FC915}" dt="2024-06-17T05:30:51.972" v="4233" actId="26606"/>
        <pc:sldMkLst>
          <pc:docMk/>
          <pc:sldMk cId="4185459198" sldId="268"/>
        </pc:sldMkLst>
        <pc:spChg chg="mod">
          <ac:chgData name="pegasis2002@gmail.com" userId="56c8fe2b2eb732b2" providerId="LiveId" clId="{89EBB1BD-B5E1-446F-8194-9EC1454FC915}" dt="2024-06-17T05:30:51.972" v="4233" actId="26606"/>
          <ac:spMkLst>
            <pc:docMk/>
            <pc:sldMk cId="4185459198" sldId="268"/>
            <ac:spMk id="2" creationId="{2C1DBB2D-C944-8C74-2C48-BF3C57D55272}"/>
          </ac:spMkLst>
        </pc:spChg>
        <pc:spChg chg="mod">
          <ac:chgData name="pegasis2002@gmail.com" userId="56c8fe2b2eb732b2" providerId="LiveId" clId="{89EBB1BD-B5E1-446F-8194-9EC1454FC915}" dt="2024-06-17T05:30:51.972" v="4233" actId="26606"/>
          <ac:spMkLst>
            <pc:docMk/>
            <pc:sldMk cId="4185459198" sldId="268"/>
            <ac:spMk id="3" creationId="{110E14C7-8981-893F-552A-B077E1F1D2D5}"/>
          </ac:spMkLst>
        </pc:spChg>
        <pc:spChg chg="add">
          <ac:chgData name="pegasis2002@gmail.com" userId="56c8fe2b2eb732b2" providerId="LiveId" clId="{89EBB1BD-B5E1-446F-8194-9EC1454FC915}" dt="2024-06-17T05:30:51.972" v="4233" actId="26606"/>
          <ac:spMkLst>
            <pc:docMk/>
            <pc:sldMk cId="4185459198" sldId="268"/>
            <ac:spMk id="9" creationId="{F2AF0D79-4A1A-4F27-B9F0-CF252C4AC91C}"/>
          </ac:spMkLst>
        </pc:spChg>
        <pc:picChg chg="mod ord">
          <ac:chgData name="pegasis2002@gmail.com" userId="56c8fe2b2eb732b2" providerId="LiveId" clId="{89EBB1BD-B5E1-446F-8194-9EC1454FC915}" dt="2024-06-17T05:30:51.972" v="4233" actId="26606"/>
          <ac:picMkLst>
            <pc:docMk/>
            <pc:sldMk cId="4185459198" sldId="268"/>
            <ac:picMk id="4" creationId="{C4FB7573-D29D-42C2-EEED-574A1E613ECE}"/>
          </ac:picMkLst>
        </pc:picChg>
        <pc:cxnChg chg="add">
          <ac:chgData name="pegasis2002@gmail.com" userId="56c8fe2b2eb732b2" providerId="LiveId" clId="{89EBB1BD-B5E1-446F-8194-9EC1454FC915}" dt="2024-06-17T05:30:51.972" v="4233" actId="26606"/>
          <ac:cxnSpMkLst>
            <pc:docMk/>
            <pc:sldMk cId="4185459198" sldId="268"/>
            <ac:cxnSpMk id="11" creationId="{8E83266B-97F8-4AB9-818F-3A70E8D8580D}"/>
          </ac:cxnSpMkLst>
        </pc:cxnChg>
      </pc:sldChg>
      <pc:sldChg chg="addSp delSp modSp mod ord setBg">
        <pc:chgData name="pegasis2002@gmail.com" userId="56c8fe2b2eb732b2" providerId="LiveId" clId="{89EBB1BD-B5E1-446F-8194-9EC1454FC915}" dt="2024-06-17T05:30:20.318" v="4231" actId="26606"/>
        <pc:sldMkLst>
          <pc:docMk/>
          <pc:sldMk cId="2840399959" sldId="269"/>
        </pc:sldMkLst>
        <pc:spChg chg="mod">
          <ac:chgData name="pegasis2002@gmail.com" userId="56c8fe2b2eb732b2" providerId="LiveId" clId="{89EBB1BD-B5E1-446F-8194-9EC1454FC915}" dt="2024-06-17T05:30:20.318" v="4231" actId="26606"/>
          <ac:spMkLst>
            <pc:docMk/>
            <pc:sldMk cId="2840399959" sldId="269"/>
            <ac:spMk id="2" creationId="{F8B1B9CC-4953-A334-AB3F-072EA265A218}"/>
          </ac:spMkLst>
        </pc:spChg>
        <pc:spChg chg="del">
          <ac:chgData name="pegasis2002@gmail.com" userId="56c8fe2b2eb732b2" providerId="LiveId" clId="{89EBB1BD-B5E1-446F-8194-9EC1454FC915}" dt="2024-06-17T05:29:51.899" v="4229" actId="26606"/>
          <ac:spMkLst>
            <pc:docMk/>
            <pc:sldMk cId="2840399959" sldId="269"/>
            <ac:spMk id="3" creationId="{3C1874AB-2631-7510-167E-1CD6162C38C8}"/>
          </ac:spMkLst>
        </pc:spChg>
        <pc:spChg chg="add">
          <ac:chgData name="pegasis2002@gmail.com" userId="56c8fe2b2eb732b2" providerId="LiveId" clId="{89EBB1BD-B5E1-446F-8194-9EC1454FC915}" dt="2024-06-17T05:30:20.318" v="4231" actId="26606"/>
          <ac:spMkLst>
            <pc:docMk/>
            <pc:sldMk cId="2840399959" sldId="269"/>
            <ac:spMk id="11" creationId="{368B8211-0B9F-4516-8771-3316E00DB965}"/>
          </ac:spMkLst>
        </pc:spChg>
        <pc:graphicFrameChg chg="add mod modGraphic">
          <ac:chgData name="pegasis2002@gmail.com" userId="56c8fe2b2eb732b2" providerId="LiveId" clId="{89EBB1BD-B5E1-446F-8194-9EC1454FC915}" dt="2024-06-17T05:30:20.318" v="4231" actId="26606"/>
          <ac:graphicFrameMkLst>
            <pc:docMk/>
            <pc:sldMk cId="2840399959" sldId="269"/>
            <ac:graphicFrameMk id="6" creationId="{3462C802-514E-748B-D98A-528D0DC60AB6}"/>
          </ac:graphicFrameMkLst>
        </pc:graphicFrameChg>
        <pc:picChg chg="mod ord">
          <ac:chgData name="pegasis2002@gmail.com" userId="56c8fe2b2eb732b2" providerId="LiveId" clId="{89EBB1BD-B5E1-446F-8194-9EC1454FC915}" dt="2024-06-17T05:30:20.318" v="4231" actId="26606"/>
          <ac:picMkLst>
            <pc:docMk/>
            <pc:sldMk cId="2840399959" sldId="269"/>
            <ac:picMk id="4" creationId="{1A308600-82A3-6202-86AE-4D086D8229A1}"/>
          </ac:picMkLst>
        </pc:picChg>
        <pc:cxnChg chg="add">
          <ac:chgData name="pegasis2002@gmail.com" userId="56c8fe2b2eb732b2" providerId="LiveId" clId="{89EBB1BD-B5E1-446F-8194-9EC1454FC915}" dt="2024-06-17T05:30:20.318" v="4231" actId="26606"/>
          <ac:cxnSpMkLst>
            <pc:docMk/>
            <pc:sldMk cId="2840399959" sldId="269"/>
            <ac:cxnSpMk id="13" creationId="{B7582E73-8B46-4A0E-944E-58357C80883F}"/>
          </ac:cxnSpMkLst>
        </pc:cxnChg>
      </pc:sldChg>
      <pc:sldChg chg="addSp modSp mod ord setBg">
        <pc:chgData name="pegasis2002@gmail.com" userId="56c8fe2b2eb732b2" providerId="LiveId" clId="{89EBB1BD-B5E1-446F-8194-9EC1454FC915}" dt="2024-06-17T05:30:03.388" v="4230" actId="26606"/>
        <pc:sldMkLst>
          <pc:docMk/>
          <pc:sldMk cId="329405636" sldId="270"/>
        </pc:sldMkLst>
        <pc:spChg chg="mod">
          <ac:chgData name="pegasis2002@gmail.com" userId="56c8fe2b2eb732b2" providerId="LiveId" clId="{89EBB1BD-B5E1-446F-8194-9EC1454FC915}" dt="2024-06-17T05:30:03.388" v="4230" actId="26606"/>
          <ac:spMkLst>
            <pc:docMk/>
            <pc:sldMk cId="329405636" sldId="270"/>
            <ac:spMk id="2" creationId="{C67F76A1-A819-8932-EB53-61E9E4E2008B}"/>
          </ac:spMkLst>
        </pc:spChg>
        <pc:spChg chg="mod">
          <ac:chgData name="pegasis2002@gmail.com" userId="56c8fe2b2eb732b2" providerId="LiveId" clId="{89EBB1BD-B5E1-446F-8194-9EC1454FC915}" dt="2024-06-17T05:30:03.388" v="4230" actId="26606"/>
          <ac:spMkLst>
            <pc:docMk/>
            <pc:sldMk cId="329405636" sldId="270"/>
            <ac:spMk id="3" creationId="{C3E9FEF0-2F08-2EFE-D880-E14B90E48013}"/>
          </ac:spMkLst>
        </pc:spChg>
        <pc:spChg chg="add">
          <ac:chgData name="pegasis2002@gmail.com" userId="56c8fe2b2eb732b2" providerId="LiveId" clId="{89EBB1BD-B5E1-446F-8194-9EC1454FC915}" dt="2024-06-17T05:30:03.388" v="4230" actId="26606"/>
          <ac:spMkLst>
            <pc:docMk/>
            <pc:sldMk cId="329405636" sldId="270"/>
            <ac:spMk id="9" creationId="{368B8211-0B9F-4516-8771-3316E00DB965}"/>
          </ac:spMkLst>
        </pc:spChg>
        <pc:picChg chg="mod ord">
          <ac:chgData name="pegasis2002@gmail.com" userId="56c8fe2b2eb732b2" providerId="LiveId" clId="{89EBB1BD-B5E1-446F-8194-9EC1454FC915}" dt="2024-06-17T05:30:03.388" v="4230" actId="26606"/>
          <ac:picMkLst>
            <pc:docMk/>
            <pc:sldMk cId="329405636" sldId="270"/>
            <ac:picMk id="4" creationId="{68E7B36D-ED35-DD9D-1B4F-F0414D7A1235}"/>
          </ac:picMkLst>
        </pc:picChg>
        <pc:cxnChg chg="add">
          <ac:chgData name="pegasis2002@gmail.com" userId="56c8fe2b2eb732b2" providerId="LiveId" clId="{89EBB1BD-B5E1-446F-8194-9EC1454FC915}" dt="2024-06-17T05:30:03.388" v="4230" actId="26606"/>
          <ac:cxnSpMkLst>
            <pc:docMk/>
            <pc:sldMk cId="329405636" sldId="270"/>
            <ac:cxnSpMk id="11" creationId="{B7582E73-8B46-4A0E-944E-58357C80883F}"/>
          </ac:cxnSpMkLst>
        </pc:cxnChg>
      </pc:sldChg>
      <pc:sldChg chg="addSp modSp mod ord setBg">
        <pc:chgData name="pegasis2002@gmail.com" userId="56c8fe2b2eb732b2" providerId="LiveId" clId="{89EBB1BD-B5E1-446F-8194-9EC1454FC915}" dt="2024-06-17T05:30:30.667" v="4232" actId="26606"/>
        <pc:sldMkLst>
          <pc:docMk/>
          <pc:sldMk cId="3623116511" sldId="271"/>
        </pc:sldMkLst>
        <pc:spChg chg="mod">
          <ac:chgData name="pegasis2002@gmail.com" userId="56c8fe2b2eb732b2" providerId="LiveId" clId="{89EBB1BD-B5E1-446F-8194-9EC1454FC915}" dt="2024-06-17T05:30:30.667" v="4232" actId="26606"/>
          <ac:spMkLst>
            <pc:docMk/>
            <pc:sldMk cId="3623116511" sldId="271"/>
            <ac:spMk id="2" creationId="{F46E24F0-9E3F-A6A0-907C-0A0D66AAA497}"/>
          </ac:spMkLst>
        </pc:spChg>
        <pc:spChg chg="mod">
          <ac:chgData name="pegasis2002@gmail.com" userId="56c8fe2b2eb732b2" providerId="LiveId" clId="{89EBB1BD-B5E1-446F-8194-9EC1454FC915}" dt="2024-06-17T05:30:30.667" v="4232" actId="26606"/>
          <ac:spMkLst>
            <pc:docMk/>
            <pc:sldMk cId="3623116511" sldId="271"/>
            <ac:spMk id="3" creationId="{E2EF4324-02FA-47C6-B4A5-CFD0E8F9D3FA}"/>
          </ac:spMkLst>
        </pc:spChg>
        <pc:spChg chg="add">
          <ac:chgData name="pegasis2002@gmail.com" userId="56c8fe2b2eb732b2" providerId="LiveId" clId="{89EBB1BD-B5E1-446F-8194-9EC1454FC915}" dt="2024-06-17T05:30:30.667" v="4232" actId="26606"/>
          <ac:spMkLst>
            <pc:docMk/>
            <pc:sldMk cId="3623116511" sldId="271"/>
            <ac:spMk id="9" creationId="{368B8211-0B9F-4516-8771-3316E00DB965}"/>
          </ac:spMkLst>
        </pc:spChg>
        <pc:picChg chg="mod ord">
          <ac:chgData name="pegasis2002@gmail.com" userId="56c8fe2b2eb732b2" providerId="LiveId" clId="{89EBB1BD-B5E1-446F-8194-9EC1454FC915}" dt="2024-06-17T05:30:30.667" v="4232" actId="26606"/>
          <ac:picMkLst>
            <pc:docMk/>
            <pc:sldMk cId="3623116511" sldId="271"/>
            <ac:picMk id="4" creationId="{AFC06A4F-9FB3-11E3-994A-2CEA4C8B5E87}"/>
          </ac:picMkLst>
        </pc:picChg>
        <pc:cxnChg chg="add">
          <ac:chgData name="pegasis2002@gmail.com" userId="56c8fe2b2eb732b2" providerId="LiveId" clId="{89EBB1BD-B5E1-446F-8194-9EC1454FC915}" dt="2024-06-17T05:30:30.667" v="4232" actId="26606"/>
          <ac:cxnSpMkLst>
            <pc:docMk/>
            <pc:sldMk cId="3623116511" sldId="271"/>
            <ac:cxnSpMk id="11" creationId="{B7582E73-8B46-4A0E-944E-58357C80883F}"/>
          </ac:cxnSpMkLst>
        </pc:cxnChg>
      </pc:sldChg>
      <pc:sldChg chg="del">
        <pc:chgData name="pegasis2002@gmail.com" userId="56c8fe2b2eb732b2" providerId="LiveId" clId="{89EBB1BD-B5E1-446F-8194-9EC1454FC915}" dt="2024-06-17T05:31:06.061" v="4236" actId="47"/>
        <pc:sldMkLst>
          <pc:docMk/>
          <pc:sldMk cId="2969586658" sldId="272"/>
        </pc:sldMkLst>
      </pc:sldChg>
      <pc:sldChg chg="addSp delSp modSp mod setBg">
        <pc:chgData name="pegasis2002@gmail.com" userId="56c8fe2b2eb732b2" providerId="LiveId" clId="{89EBB1BD-B5E1-446F-8194-9EC1454FC915}" dt="2024-06-17T04:16:06.182" v="1180" actId="26606"/>
        <pc:sldMkLst>
          <pc:docMk/>
          <pc:sldMk cId="2183688586" sldId="273"/>
        </pc:sldMkLst>
        <pc:spChg chg="mod">
          <ac:chgData name="pegasis2002@gmail.com" userId="56c8fe2b2eb732b2" providerId="LiveId" clId="{89EBB1BD-B5E1-446F-8194-9EC1454FC915}" dt="2024-06-17T04:16:06.182" v="1180" actId="26606"/>
          <ac:spMkLst>
            <pc:docMk/>
            <pc:sldMk cId="2183688586" sldId="273"/>
            <ac:spMk id="2" creationId="{0DB0CD13-F056-6E00-E4DA-6BD062CD615E}"/>
          </ac:spMkLst>
        </pc:spChg>
        <pc:spChg chg="mod ord">
          <ac:chgData name="pegasis2002@gmail.com" userId="56c8fe2b2eb732b2" providerId="LiveId" clId="{89EBB1BD-B5E1-446F-8194-9EC1454FC915}" dt="2024-06-17T04:16:06.182" v="1180" actId="26606"/>
          <ac:spMkLst>
            <pc:docMk/>
            <pc:sldMk cId="2183688586" sldId="273"/>
            <ac:spMk id="3" creationId="{CE858B4F-D6C7-4CE0-2CB5-74F4E1BE561B}"/>
          </ac:spMkLst>
        </pc:spChg>
        <pc:grpChg chg="add">
          <ac:chgData name="pegasis2002@gmail.com" userId="56c8fe2b2eb732b2" providerId="LiveId" clId="{89EBB1BD-B5E1-446F-8194-9EC1454FC915}" dt="2024-06-17T04:16:06.182" v="1180" actId="26606"/>
          <ac:grpSpMkLst>
            <pc:docMk/>
            <pc:sldMk cId="2183688586" sldId="273"/>
            <ac:grpSpMk id="1031" creationId="{F2C08210-135F-434B-9B07-F3B4978C6C21}"/>
          </ac:grpSpMkLst>
        </pc:grpChg>
        <pc:picChg chg="add mod">
          <ac:chgData name="pegasis2002@gmail.com" userId="56c8fe2b2eb732b2" providerId="LiveId" clId="{89EBB1BD-B5E1-446F-8194-9EC1454FC915}" dt="2024-06-17T04:16:06.182" v="1180" actId="26606"/>
          <ac:picMkLst>
            <pc:docMk/>
            <pc:sldMk cId="2183688586" sldId="273"/>
            <ac:picMk id="1026" creationId="{52DB56DE-DEFB-1AD0-7995-0CDDFA4913AB}"/>
          </ac:picMkLst>
        </pc:picChg>
        <pc:picChg chg="del">
          <ac:chgData name="pegasis2002@gmail.com" userId="56c8fe2b2eb732b2" providerId="LiveId" clId="{89EBB1BD-B5E1-446F-8194-9EC1454FC915}" dt="2024-06-17T03:14:34.924" v="301" actId="21"/>
          <ac:picMkLst>
            <pc:docMk/>
            <pc:sldMk cId="2183688586" sldId="273"/>
            <ac:picMk id="1028" creationId="{41FCF518-07CF-B2B7-EED3-562AB443614C}"/>
          </ac:picMkLst>
        </pc:picChg>
        <pc:picChg chg="del">
          <ac:chgData name="pegasis2002@gmail.com" userId="56c8fe2b2eb732b2" providerId="LiveId" clId="{89EBB1BD-B5E1-446F-8194-9EC1454FC915}" dt="2024-06-17T03:14:40.885" v="303" actId="21"/>
          <ac:picMkLst>
            <pc:docMk/>
            <pc:sldMk cId="2183688586" sldId="273"/>
            <ac:picMk id="1032" creationId="{030A06D0-B5FC-4717-D85D-FAC2DD7AF711}"/>
          </ac:picMkLst>
        </pc:picChg>
      </pc:sldChg>
      <pc:sldChg chg="addSp delSp modSp mod setBg setClrOvrMap">
        <pc:chgData name="pegasis2002@gmail.com" userId="56c8fe2b2eb732b2" providerId="LiveId" clId="{89EBB1BD-B5E1-446F-8194-9EC1454FC915}" dt="2024-06-17T04:18:12.382" v="1192" actId="26606"/>
        <pc:sldMkLst>
          <pc:docMk/>
          <pc:sldMk cId="2273756389" sldId="274"/>
        </pc:sldMkLst>
        <pc:spChg chg="mod">
          <ac:chgData name="pegasis2002@gmail.com" userId="56c8fe2b2eb732b2" providerId="LiveId" clId="{89EBB1BD-B5E1-446F-8194-9EC1454FC915}" dt="2024-06-17T04:18:12.382" v="1192" actId="26606"/>
          <ac:spMkLst>
            <pc:docMk/>
            <pc:sldMk cId="2273756389" sldId="274"/>
            <ac:spMk id="2" creationId="{638767AA-852B-FA37-7C5F-D7CDC49AAE48}"/>
          </ac:spMkLst>
        </pc:spChg>
        <pc:spChg chg="mod">
          <ac:chgData name="pegasis2002@gmail.com" userId="56c8fe2b2eb732b2" providerId="LiveId" clId="{89EBB1BD-B5E1-446F-8194-9EC1454FC915}" dt="2024-06-17T04:18:12.382" v="1192" actId="26606"/>
          <ac:spMkLst>
            <pc:docMk/>
            <pc:sldMk cId="2273756389" sldId="274"/>
            <ac:spMk id="3" creationId="{31E46047-35C7-1214-A8C8-FE13BB8C116C}"/>
          </ac:spMkLst>
        </pc:spChg>
        <pc:spChg chg="add del">
          <ac:chgData name="pegasis2002@gmail.com" userId="56c8fe2b2eb732b2" providerId="LiveId" clId="{89EBB1BD-B5E1-446F-8194-9EC1454FC915}" dt="2024-06-17T04:15:46.474" v="1177" actId="26606"/>
          <ac:spMkLst>
            <pc:docMk/>
            <pc:sldMk cId="2273756389" sldId="274"/>
            <ac:spMk id="2059" creationId="{C6870151-9189-4C3A-8379-EF3D95827A0A}"/>
          </ac:spMkLst>
        </pc:spChg>
        <pc:spChg chg="add del">
          <ac:chgData name="pegasis2002@gmail.com" userId="56c8fe2b2eb732b2" providerId="LiveId" clId="{89EBB1BD-B5E1-446F-8194-9EC1454FC915}" dt="2024-06-17T04:15:46.474" v="1177" actId="26606"/>
          <ac:spMkLst>
            <pc:docMk/>
            <pc:sldMk cId="2273756389" sldId="274"/>
            <ac:spMk id="2061" creationId="{123EA69C-102A-4DD0-9547-05DCD271D159}"/>
          </ac:spMkLst>
        </pc:spChg>
        <pc:spChg chg="add del">
          <ac:chgData name="pegasis2002@gmail.com" userId="56c8fe2b2eb732b2" providerId="LiveId" clId="{89EBB1BD-B5E1-446F-8194-9EC1454FC915}" dt="2024-06-17T04:15:46.474" v="1177" actId="26606"/>
          <ac:spMkLst>
            <pc:docMk/>
            <pc:sldMk cId="2273756389" sldId="274"/>
            <ac:spMk id="2063" creationId="{6A862265-5CA3-4C40-8582-7534C3B03C2A}"/>
          </ac:spMkLst>
        </pc:spChg>
        <pc:spChg chg="add del">
          <ac:chgData name="pegasis2002@gmail.com" userId="56c8fe2b2eb732b2" providerId="LiveId" clId="{89EBB1BD-B5E1-446F-8194-9EC1454FC915}" dt="2024-06-17T04:15:46.474" v="1177" actId="26606"/>
          <ac:spMkLst>
            <pc:docMk/>
            <pc:sldMk cId="2273756389" sldId="274"/>
            <ac:spMk id="2065" creationId="{600EF80B-0391-4082-9AF5-F15B091B4CE9}"/>
          </ac:spMkLst>
        </pc:spChg>
        <pc:spChg chg="add del">
          <ac:chgData name="pegasis2002@gmail.com" userId="56c8fe2b2eb732b2" providerId="LiveId" clId="{89EBB1BD-B5E1-446F-8194-9EC1454FC915}" dt="2024-06-17T04:15:46.474" v="1177" actId="26606"/>
          <ac:spMkLst>
            <pc:docMk/>
            <pc:sldMk cId="2273756389" sldId="274"/>
            <ac:spMk id="2069" creationId="{3FBF03E8-C602-4192-9C52-F84B29FDCC88}"/>
          </ac:spMkLst>
        </pc:spChg>
        <pc:spChg chg="add del">
          <ac:chgData name="pegasis2002@gmail.com" userId="56c8fe2b2eb732b2" providerId="LiveId" clId="{89EBB1BD-B5E1-446F-8194-9EC1454FC915}" dt="2024-06-17T04:18:12.382" v="1192" actId="26606"/>
          <ac:spMkLst>
            <pc:docMk/>
            <pc:sldMk cId="2273756389" sldId="274"/>
            <ac:spMk id="2071" creationId="{35C3D674-3D59-4E93-80CA-0C0A9095E816}"/>
          </ac:spMkLst>
        </pc:spChg>
        <pc:spChg chg="add del">
          <ac:chgData name="pegasis2002@gmail.com" userId="56c8fe2b2eb732b2" providerId="LiveId" clId="{89EBB1BD-B5E1-446F-8194-9EC1454FC915}" dt="2024-06-17T04:18:12.382" v="1192" actId="26606"/>
          <ac:spMkLst>
            <pc:docMk/>
            <pc:sldMk cId="2273756389" sldId="274"/>
            <ac:spMk id="2073" creationId="{EF2A81E1-BCBE-426B-8C09-33274E69409D}"/>
          </ac:spMkLst>
        </pc:spChg>
        <pc:spChg chg="add">
          <ac:chgData name="pegasis2002@gmail.com" userId="56c8fe2b2eb732b2" providerId="LiveId" clId="{89EBB1BD-B5E1-446F-8194-9EC1454FC915}" dt="2024-06-17T04:18:12.382" v="1192" actId="26606"/>
          <ac:spMkLst>
            <pc:docMk/>
            <pc:sldMk cId="2273756389" sldId="274"/>
            <ac:spMk id="2080" creationId="{368B8211-0B9F-4516-8771-3316E00DB965}"/>
          </ac:spMkLst>
        </pc:spChg>
        <pc:picChg chg="mod ord">
          <ac:chgData name="pegasis2002@gmail.com" userId="56c8fe2b2eb732b2" providerId="LiveId" clId="{89EBB1BD-B5E1-446F-8194-9EC1454FC915}" dt="2024-06-17T04:18:12.382" v="1192" actId="26606"/>
          <ac:picMkLst>
            <pc:docMk/>
            <pc:sldMk cId="2273756389" sldId="274"/>
            <ac:picMk id="2054" creationId="{6EA86D13-9241-9442-396D-26CF053E1612}"/>
          </ac:picMkLst>
        </pc:picChg>
        <pc:picChg chg="add del">
          <ac:chgData name="pegasis2002@gmail.com" userId="56c8fe2b2eb732b2" providerId="LiveId" clId="{89EBB1BD-B5E1-446F-8194-9EC1454FC915}" dt="2024-06-17T04:18:12.382" v="1192" actId="26606"/>
          <ac:picMkLst>
            <pc:docMk/>
            <pc:sldMk cId="2273756389" sldId="274"/>
            <ac:picMk id="2074" creationId="{39D1DDD4-5BB3-45BA-B9B3-06B62299AD79}"/>
          </ac:picMkLst>
        </pc:picChg>
        <pc:cxnChg chg="add del">
          <ac:chgData name="pegasis2002@gmail.com" userId="56c8fe2b2eb732b2" providerId="LiveId" clId="{89EBB1BD-B5E1-446F-8194-9EC1454FC915}" dt="2024-06-17T04:15:46.474" v="1177" actId="26606"/>
          <ac:cxnSpMkLst>
            <pc:docMk/>
            <pc:sldMk cId="2273756389" sldId="274"/>
            <ac:cxnSpMk id="2067" creationId="{D33AC32D-5F44-45F7-A0BD-7C11A86BED57}"/>
          </ac:cxnSpMkLst>
        </pc:cxnChg>
        <pc:cxnChg chg="add del">
          <ac:chgData name="pegasis2002@gmail.com" userId="56c8fe2b2eb732b2" providerId="LiveId" clId="{89EBB1BD-B5E1-446F-8194-9EC1454FC915}" dt="2024-06-17T04:18:12.382" v="1192" actId="26606"/>
          <ac:cxnSpMkLst>
            <pc:docMk/>
            <pc:sldMk cId="2273756389" sldId="274"/>
            <ac:cxnSpMk id="2072" creationId="{C884B8F8-FDC9-498B-9960-5D7260AFCB03}"/>
          </ac:cxnSpMkLst>
        </pc:cxnChg>
        <pc:cxnChg chg="add del">
          <ac:chgData name="pegasis2002@gmail.com" userId="56c8fe2b2eb732b2" providerId="LiveId" clId="{89EBB1BD-B5E1-446F-8194-9EC1454FC915}" dt="2024-06-17T04:18:12.382" v="1192" actId="26606"/>
          <ac:cxnSpMkLst>
            <pc:docMk/>
            <pc:sldMk cId="2273756389" sldId="274"/>
            <ac:cxnSpMk id="2075" creationId="{A24DAE64-2302-42EA-8239-F2F0775CA5AD}"/>
          </ac:cxnSpMkLst>
        </pc:cxnChg>
        <pc:cxnChg chg="add">
          <ac:chgData name="pegasis2002@gmail.com" userId="56c8fe2b2eb732b2" providerId="LiveId" clId="{89EBB1BD-B5E1-446F-8194-9EC1454FC915}" dt="2024-06-17T04:18:12.382" v="1192" actId="26606"/>
          <ac:cxnSpMkLst>
            <pc:docMk/>
            <pc:sldMk cId="2273756389" sldId="274"/>
            <ac:cxnSpMk id="2082" creationId="{B7582E73-8B46-4A0E-944E-58357C80883F}"/>
          </ac:cxnSpMkLst>
        </pc:cxnChg>
      </pc:sldChg>
      <pc:sldChg chg="addSp delSp modSp new mod setBg">
        <pc:chgData name="pegasis2002@gmail.com" userId="56c8fe2b2eb732b2" providerId="LiveId" clId="{89EBB1BD-B5E1-446F-8194-9EC1454FC915}" dt="2024-06-17T04:18:01.763" v="1191" actId="26606"/>
        <pc:sldMkLst>
          <pc:docMk/>
          <pc:sldMk cId="3272599581" sldId="275"/>
        </pc:sldMkLst>
        <pc:spChg chg="mod ord">
          <ac:chgData name="pegasis2002@gmail.com" userId="56c8fe2b2eb732b2" providerId="LiveId" clId="{89EBB1BD-B5E1-446F-8194-9EC1454FC915}" dt="2024-06-17T04:18:01.763" v="1191" actId="26606"/>
          <ac:spMkLst>
            <pc:docMk/>
            <pc:sldMk cId="3272599581" sldId="275"/>
            <ac:spMk id="2" creationId="{41EF053F-DC71-CDA1-F0D9-C9B11C0CD9D8}"/>
          </ac:spMkLst>
        </pc:spChg>
        <pc:spChg chg="mod ord">
          <ac:chgData name="pegasis2002@gmail.com" userId="56c8fe2b2eb732b2" providerId="LiveId" clId="{89EBB1BD-B5E1-446F-8194-9EC1454FC915}" dt="2024-06-17T04:18:01.763" v="1191" actId="26606"/>
          <ac:spMkLst>
            <pc:docMk/>
            <pc:sldMk cId="3272599581" sldId="275"/>
            <ac:spMk id="3" creationId="{CC1C18CF-7716-DB16-5725-C7E45EE775AD}"/>
          </ac:spMkLst>
        </pc:spChg>
        <pc:spChg chg="add del">
          <ac:chgData name="pegasis2002@gmail.com" userId="56c8fe2b2eb732b2" providerId="LiveId" clId="{89EBB1BD-B5E1-446F-8194-9EC1454FC915}" dt="2024-06-17T04:18:01.763" v="1191" actId="26606"/>
          <ac:spMkLst>
            <pc:docMk/>
            <pc:sldMk cId="3272599581" sldId="275"/>
            <ac:spMk id="1037" creationId="{314ACE6A-74AC-4B74-8632-7708BA97522F}"/>
          </ac:spMkLst>
        </pc:spChg>
        <pc:spChg chg="add del">
          <ac:chgData name="pegasis2002@gmail.com" userId="56c8fe2b2eb732b2" providerId="LiveId" clId="{89EBB1BD-B5E1-446F-8194-9EC1454FC915}" dt="2024-06-17T04:18:01.763" v="1191" actId="26606"/>
          <ac:spMkLst>
            <pc:docMk/>
            <pc:sldMk cId="3272599581" sldId="275"/>
            <ac:spMk id="1041" creationId="{7A451E6B-0B58-4784-B975-4B31BE72D349}"/>
          </ac:spMkLst>
        </pc:spChg>
        <pc:spChg chg="add del">
          <ac:chgData name="pegasis2002@gmail.com" userId="56c8fe2b2eb732b2" providerId="LiveId" clId="{89EBB1BD-B5E1-446F-8194-9EC1454FC915}" dt="2024-06-17T04:18:01.745" v="1190" actId="26606"/>
          <ac:spMkLst>
            <pc:docMk/>
            <pc:sldMk cId="3272599581" sldId="275"/>
            <ac:spMk id="1054" creationId="{D3356D18-B5E6-44B1-ADBC-7094E0DCCDF2}"/>
          </ac:spMkLst>
        </pc:spChg>
        <pc:grpChg chg="add del">
          <ac:chgData name="pegasis2002@gmail.com" userId="56c8fe2b2eb732b2" providerId="LiveId" clId="{89EBB1BD-B5E1-446F-8194-9EC1454FC915}" dt="2024-06-17T04:18:01.763" v="1191" actId="26606"/>
          <ac:grpSpMkLst>
            <pc:docMk/>
            <pc:sldMk cId="3272599581" sldId="275"/>
            <ac:grpSpMk id="1043" creationId="{0D09AF3B-54D9-4FC2-8ED2-C214912350DE}"/>
          </ac:grpSpMkLst>
        </pc:grpChg>
        <pc:grpChg chg="add">
          <ac:chgData name="pegasis2002@gmail.com" userId="56c8fe2b2eb732b2" providerId="LiveId" clId="{89EBB1BD-B5E1-446F-8194-9EC1454FC915}" dt="2024-06-17T04:18:01.763" v="1191" actId="26606"/>
          <ac:grpSpMkLst>
            <pc:docMk/>
            <pc:sldMk cId="3272599581" sldId="275"/>
            <ac:grpSpMk id="1058" creationId="{19F92B2B-FFD3-4035-92AA-B71F0EC72307}"/>
          </ac:grpSpMkLst>
        </pc:grpChg>
        <pc:picChg chg="add mod">
          <ac:chgData name="pegasis2002@gmail.com" userId="56c8fe2b2eb732b2" providerId="LiveId" clId="{89EBB1BD-B5E1-446F-8194-9EC1454FC915}" dt="2024-06-17T04:18:01.763" v="1191" actId="26606"/>
          <ac:picMkLst>
            <pc:docMk/>
            <pc:sldMk cId="3272599581" sldId="275"/>
            <ac:picMk id="1028" creationId="{41FCF518-07CF-B2B7-EED3-562AB443614C}"/>
          </ac:picMkLst>
        </pc:picChg>
        <pc:picChg chg="add mod">
          <ac:chgData name="pegasis2002@gmail.com" userId="56c8fe2b2eb732b2" providerId="LiveId" clId="{89EBB1BD-B5E1-446F-8194-9EC1454FC915}" dt="2024-06-17T04:18:01.763" v="1191" actId="26606"/>
          <ac:picMkLst>
            <pc:docMk/>
            <pc:sldMk cId="3272599581" sldId="275"/>
            <ac:picMk id="1032" creationId="{030A06D0-B5FC-4717-D85D-FAC2DD7AF711}"/>
          </ac:picMkLst>
        </pc:picChg>
        <pc:picChg chg="add del">
          <ac:chgData name="pegasis2002@gmail.com" userId="56c8fe2b2eb732b2" providerId="LiveId" clId="{89EBB1BD-B5E1-446F-8194-9EC1454FC915}" dt="2024-06-17T04:18:01.763" v="1191" actId="26606"/>
          <ac:picMkLst>
            <pc:docMk/>
            <pc:sldMk cId="3272599581" sldId="275"/>
            <ac:picMk id="1047" creationId="{E62F36A4-21EB-4D0B-9B80-AE52824B9C2A}"/>
          </ac:picMkLst>
        </pc:picChg>
        <pc:cxnChg chg="add del">
          <ac:chgData name="pegasis2002@gmail.com" userId="56c8fe2b2eb732b2" providerId="LiveId" clId="{89EBB1BD-B5E1-446F-8194-9EC1454FC915}" dt="2024-06-17T04:18:01.763" v="1191" actId="26606"/>
          <ac:cxnSpMkLst>
            <pc:docMk/>
            <pc:sldMk cId="3272599581" sldId="275"/>
            <ac:cxnSpMk id="1039" creationId="{1884801A-E0FA-4BF2-A364-55D515F6095A}"/>
          </ac:cxnSpMkLst>
        </pc:cxnChg>
        <pc:cxnChg chg="add del">
          <ac:chgData name="pegasis2002@gmail.com" userId="56c8fe2b2eb732b2" providerId="LiveId" clId="{89EBB1BD-B5E1-446F-8194-9EC1454FC915}" dt="2024-06-17T04:18:01.763" v="1191" actId="26606"/>
          <ac:cxnSpMkLst>
            <pc:docMk/>
            <pc:sldMk cId="3272599581" sldId="275"/>
            <ac:cxnSpMk id="1049" creationId="{74524D25-E99A-44A8-B213-8E88B84B6F8D}"/>
          </ac:cxnSpMkLst>
        </pc:cxnChg>
        <pc:cxnChg chg="add del">
          <ac:chgData name="pegasis2002@gmail.com" userId="56c8fe2b2eb732b2" providerId="LiveId" clId="{89EBB1BD-B5E1-446F-8194-9EC1454FC915}" dt="2024-06-17T04:18:01.745" v="1190" actId="26606"/>
          <ac:cxnSpMkLst>
            <pc:docMk/>
            <pc:sldMk cId="3272599581" sldId="275"/>
            <ac:cxnSpMk id="1056" creationId="{BE7A374D-06C5-4ECA-9F91-7183DD3D8A82}"/>
          </ac:cxnSpMkLst>
        </pc:cxnChg>
      </pc:sldChg>
      <pc:sldChg chg="addSp delSp modSp new mod setBg setClrOvrMap">
        <pc:chgData name="pegasis2002@gmail.com" userId="56c8fe2b2eb732b2" providerId="LiveId" clId="{89EBB1BD-B5E1-446F-8194-9EC1454FC915}" dt="2024-06-17T04:53:15.077" v="1501" actId="26606"/>
        <pc:sldMkLst>
          <pc:docMk/>
          <pc:sldMk cId="1209297167" sldId="276"/>
        </pc:sldMkLst>
        <pc:spChg chg="mod">
          <ac:chgData name="pegasis2002@gmail.com" userId="56c8fe2b2eb732b2" providerId="LiveId" clId="{89EBB1BD-B5E1-446F-8194-9EC1454FC915}" dt="2024-06-17T04:53:15.077" v="1501" actId="26606"/>
          <ac:spMkLst>
            <pc:docMk/>
            <pc:sldMk cId="1209297167" sldId="276"/>
            <ac:spMk id="2" creationId="{ED32409F-0921-7885-ADCD-7755642E2941}"/>
          </ac:spMkLst>
        </pc:spChg>
        <pc:spChg chg="mod">
          <ac:chgData name="pegasis2002@gmail.com" userId="56c8fe2b2eb732b2" providerId="LiveId" clId="{89EBB1BD-B5E1-446F-8194-9EC1454FC915}" dt="2024-06-17T04:53:15.077" v="1501" actId="26606"/>
          <ac:spMkLst>
            <pc:docMk/>
            <pc:sldMk cId="1209297167" sldId="276"/>
            <ac:spMk id="3" creationId="{4F11AE88-F10C-296C-E439-096E9F2EE57A}"/>
          </ac:spMkLst>
        </pc:spChg>
        <pc:spChg chg="add">
          <ac:chgData name="pegasis2002@gmail.com" userId="56c8fe2b2eb732b2" providerId="LiveId" clId="{89EBB1BD-B5E1-446F-8194-9EC1454FC915}" dt="2024-06-17T04:53:15.077" v="1501" actId="26606"/>
          <ac:spMkLst>
            <pc:docMk/>
            <pc:sldMk cId="1209297167" sldId="276"/>
            <ac:spMk id="9" creationId="{C6870151-9189-4C3A-8379-EF3D95827A0A}"/>
          </ac:spMkLst>
        </pc:spChg>
        <pc:spChg chg="add">
          <ac:chgData name="pegasis2002@gmail.com" userId="56c8fe2b2eb732b2" providerId="LiveId" clId="{89EBB1BD-B5E1-446F-8194-9EC1454FC915}" dt="2024-06-17T04:53:15.077" v="1501" actId="26606"/>
          <ac:spMkLst>
            <pc:docMk/>
            <pc:sldMk cId="1209297167" sldId="276"/>
            <ac:spMk id="11" creationId="{123EA69C-102A-4DD0-9547-05DCD271D159}"/>
          </ac:spMkLst>
        </pc:spChg>
        <pc:spChg chg="add">
          <ac:chgData name="pegasis2002@gmail.com" userId="56c8fe2b2eb732b2" providerId="LiveId" clId="{89EBB1BD-B5E1-446F-8194-9EC1454FC915}" dt="2024-06-17T04:53:15.077" v="1501" actId="26606"/>
          <ac:spMkLst>
            <pc:docMk/>
            <pc:sldMk cId="1209297167" sldId="276"/>
            <ac:spMk id="13" creationId="{6A862265-5CA3-4C40-8582-7534C3B03C2A}"/>
          </ac:spMkLst>
        </pc:spChg>
        <pc:spChg chg="add">
          <ac:chgData name="pegasis2002@gmail.com" userId="56c8fe2b2eb732b2" providerId="LiveId" clId="{89EBB1BD-B5E1-446F-8194-9EC1454FC915}" dt="2024-06-17T04:53:15.077" v="1501" actId="26606"/>
          <ac:spMkLst>
            <pc:docMk/>
            <pc:sldMk cId="1209297167" sldId="276"/>
            <ac:spMk id="15" creationId="{600EF80B-0391-4082-9AF5-F15B091B4CE9}"/>
          </ac:spMkLst>
        </pc:spChg>
        <pc:spChg chg="add">
          <ac:chgData name="pegasis2002@gmail.com" userId="56c8fe2b2eb732b2" providerId="LiveId" clId="{89EBB1BD-B5E1-446F-8194-9EC1454FC915}" dt="2024-06-17T04:53:15.077" v="1501" actId="26606"/>
          <ac:spMkLst>
            <pc:docMk/>
            <pc:sldMk cId="1209297167" sldId="276"/>
            <ac:spMk id="19" creationId="{3FBF03E8-C602-4192-9C52-F84B29FDCC88}"/>
          </ac:spMkLst>
        </pc:spChg>
        <pc:picChg chg="add">
          <ac:chgData name="pegasis2002@gmail.com" userId="56c8fe2b2eb732b2" providerId="LiveId" clId="{89EBB1BD-B5E1-446F-8194-9EC1454FC915}" dt="2024-06-17T04:53:15.077" v="1501" actId="26606"/>
          <ac:picMkLst>
            <pc:docMk/>
            <pc:sldMk cId="1209297167" sldId="276"/>
            <ac:picMk id="5" creationId="{115E0F18-F81B-E825-0FA1-F6E1D96F2C53}"/>
          </ac:picMkLst>
        </pc:picChg>
        <pc:picChg chg="add del mod">
          <ac:chgData name="pegasis2002@gmail.com" userId="56c8fe2b2eb732b2" providerId="LiveId" clId="{89EBB1BD-B5E1-446F-8194-9EC1454FC915}" dt="2024-06-17T04:53:08.985" v="1500" actId="21"/>
          <ac:picMkLst>
            <pc:docMk/>
            <pc:sldMk cId="1209297167" sldId="276"/>
            <ac:picMk id="4098" creationId="{00586CE9-B6A2-6BFD-FD59-AB8D080A65FA}"/>
          </ac:picMkLst>
        </pc:picChg>
        <pc:picChg chg="add del">
          <ac:chgData name="pegasis2002@gmail.com" userId="56c8fe2b2eb732b2" providerId="LiveId" clId="{89EBB1BD-B5E1-446F-8194-9EC1454FC915}" dt="2024-06-17T04:52:57.896" v="1498" actId="21"/>
          <ac:picMkLst>
            <pc:docMk/>
            <pc:sldMk cId="1209297167" sldId="276"/>
            <ac:picMk id="4100" creationId="{E4DB756C-1301-48A6-BA3C-6368E64B1391}"/>
          </ac:picMkLst>
        </pc:picChg>
        <pc:cxnChg chg="add">
          <ac:chgData name="pegasis2002@gmail.com" userId="56c8fe2b2eb732b2" providerId="LiveId" clId="{89EBB1BD-B5E1-446F-8194-9EC1454FC915}" dt="2024-06-17T04:53:15.077" v="1501" actId="26606"/>
          <ac:cxnSpMkLst>
            <pc:docMk/>
            <pc:sldMk cId="1209297167" sldId="276"/>
            <ac:cxnSpMk id="17" creationId="{D33AC32D-5F44-45F7-A0BD-7C11A86BED57}"/>
          </ac:cxnSpMkLst>
        </pc:cxnChg>
      </pc:sldChg>
      <pc:sldChg chg="addSp delSp modSp new mod setBg setClrOvrMap">
        <pc:chgData name="pegasis2002@gmail.com" userId="56c8fe2b2eb732b2" providerId="LiveId" clId="{89EBB1BD-B5E1-446F-8194-9EC1454FC915}" dt="2024-06-17T05:07:55.288" v="2516" actId="26606"/>
        <pc:sldMkLst>
          <pc:docMk/>
          <pc:sldMk cId="333540014" sldId="277"/>
        </pc:sldMkLst>
        <pc:spChg chg="mod">
          <ac:chgData name="pegasis2002@gmail.com" userId="56c8fe2b2eb732b2" providerId="LiveId" clId="{89EBB1BD-B5E1-446F-8194-9EC1454FC915}" dt="2024-06-17T05:07:55.288" v="2516" actId="26606"/>
          <ac:spMkLst>
            <pc:docMk/>
            <pc:sldMk cId="333540014" sldId="277"/>
            <ac:spMk id="2" creationId="{AAB26069-4B8E-7463-E43A-2B37164FF1D3}"/>
          </ac:spMkLst>
        </pc:spChg>
        <pc:spChg chg="add del mod">
          <ac:chgData name="pegasis2002@gmail.com" userId="56c8fe2b2eb732b2" providerId="LiveId" clId="{89EBB1BD-B5E1-446F-8194-9EC1454FC915}" dt="2024-06-17T05:07:55.288" v="2516" actId="26606"/>
          <ac:spMkLst>
            <pc:docMk/>
            <pc:sldMk cId="333540014" sldId="277"/>
            <ac:spMk id="3" creationId="{1D22187C-4ADF-8E4F-71F6-DA0F33705140}"/>
          </ac:spMkLst>
        </pc:spChg>
        <pc:spChg chg="add del">
          <ac:chgData name="pegasis2002@gmail.com" userId="56c8fe2b2eb732b2" providerId="LiveId" clId="{89EBB1BD-B5E1-446F-8194-9EC1454FC915}" dt="2024-06-17T05:07:53.299" v="2513" actId="26606"/>
          <ac:spMkLst>
            <pc:docMk/>
            <pc:sldMk cId="333540014" sldId="277"/>
            <ac:spMk id="9" creationId="{482E7304-2AC2-4A5C-924D-A6AC3FFC5EAC}"/>
          </ac:spMkLst>
        </pc:spChg>
        <pc:spChg chg="add del">
          <ac:chgData name="pegasis2002@gmail.com" userId="56c8fe2b2eb732b2" providerId="LiveId" clId="{89EBB1BD-B5E1-446F-8194-9EC1454FC915}" dt="2024-06-17T05:07:53.299" v="2513" actId="26606"/>
          <ac:spMkLst>
            <pc:docMk/>
            <pc:sldMk cId="333540014" sldId="277"/>
            <ac:spMk id="13" creationId="{A3C183B1-1D4B-4E3D-A02E-A426E3BFA016}"/>
          </ac:spMkLst>
        </pc:spChg>
        <pc:spChg chg="add del">
          <ac:chgData name="pegasis2002@gmail.com" userId="56c8fe2b2eb732b2" providerId="LiveId" clId="{89EBB1BD-B5E1-446F-8194-9EC1454FC915}" dt="2024-06-17T05:07:55.208" v="2515" actId="26606"/>
          <ac:spMkLst>
            <pc:docMk/>
            <pc:sldMk cId="333540014" sldId="277"/>
            <ac:spMk id="15" creationId="{600EF80B-0391-4082-9AF5-F15B091B4CE9}"/>
          </ac:spMkLst>
        </pc:spChg>
        <pc:spChg chg="add del">
          <ac:chgData name="pegasis2002@gmail.com" userId="56c8fe2b2eb732b2" providerId="LiveId" clId="{89EBB1BD-B5E1-446F-8194-9EC1454FC915}" dt="2024-06-17T05:07:55.208" v="2515" actId="26606"/>
          <ac:spMkLst>
            <pc:docMk/>
            <pc:sldMk cId="333540014" sldId="277"/>
            <ac:spMk id="16" creationId="{C6870151-9189-4C3A-8379-EF3D95827A0A}"/>
          </ac:spMkLst>
        </pc:spChg>
        <pc:spChg chg="add del">
          <ac:chgData name="pegasis2002@gmail.com" userId="56c8fe2b2eb732b2" providerId="LiveId" clId="{89EBB1BD-B5E1-446F-8194-9EC1454FC915}" dt="2024-06-17T05:07:55.208" v="2515" actId="26606"/>
          <ac:spMkLst>
            <pc:docMk/>
            <pc:sldMk cId="333540014" sldId="277"/>
            <ac:spMk id="19" creationId="{3FBF03E8-C602-4192-9C52-F84B29FDCC88}"/>
          </ac:spMkLst>
        </pc:spChg>
        <pc:spChg chg="add del">
          <ac:chgData name="pegasis2002@gmail.com" userId="56c8fe2b2eb732b2" providerId="LiveId" clId="{89EBB1BD-B5E1-446F-8194-9EC1454FC915}" dt="2024-06-17T05:07:55.208" v="2515" actId="26606"/>
          <ac:spMkLst>
            <pc:docMk/>
            <pc:sldMk cId="333540014" sldId="277"/>
            <ac:spMk id="20" creationId="{123EA69C-102A-4DD0-9547-05DCD271D159}"/>
          </ac:spMkLst>
        </pc:spChg>
        <pc:spChg chg="add del">
          <ac:chgData name="pegasis2002@gmail.com" userId="56c8fe2b2eb732b2" providerId="LiveId" clId="{89EBB1BD-B5E1-446F-8194-9EC1454FC915}" dt="2024-06-17T05:07:55.208" v="2515" actId="26606"/>
          <ac:spMkLst>
            <pc:docMk/>
            <pc:sldMk cId="333540014" sldId="277"/>
            <ac:spMk id="21" creationId="{6A862265-5CA3-4C40-8582-7534C3B03C2A}"/>
          </ac:spMkLst>
        </pc:spChg>
        <pc:spChg chg="add del">
          <ac:chgData name="pegasis2002@gmail.com" userId="56c8fe2b2eb732b2" providerId="LiveId" clId="{89EBB1BD-B5E1-446F-8194-9EC1454FC915}" dt="2024-06-17T05:07:55.208" v="2515" actId="26606"/>
          <ac:spMkLst>
            <pc:docMk/>
            <pc:sldMk cId="333540014" sldId="277"/>
            <ac:spMk id="22" creationId="{1D22187C-4ADF-8E4F-71F6-DA0F33705140}"/>
          </ac:spMkLst>
        </pc:spChg>
        <pc:spChg chg="add">
          <ac:chgData name="pegasis2002@gmail.com" userId="56c8fe2b2eb732b2" providerId="LiveId" clId="{89EBB1BD-B5E1-446F-8194-9EC1454FC915}" dt="2024-06-17T05:07:55.288" v="2516" actId="26606"/>
          <ac:spMkLst>
            <pc:docMk/>
            <pc:sldMk cId="333540014" sldId="277"/>
            <ac:spMk id="24" creationId="{482E7304-2AC2-4A5C-924D-A6AC3FFC5EAC}"/>
          </ac:spMkLst>
        </pc:spChg>
        <pc:spChg chg="add">
          <ac:chgData name="pegasis2002@gmail.com" userId="56c8fe2b2eb732b2" providerId="LiveId" clId="{89EBB1BD-B5E1-446F-8194-9EC1454FC915}" dt="2024-06-17T05:07:55.288" v="2516" actId="26606"/>
          <ac:spMkLst>
            <pc:docMk/>
            <pc:sldMk cId="333540014" sldId="277"/>
            <ac:spMk id="26" creationId="{A3C183B1-1D4B-4E3D-A02E-A426E3BFA016}"/>
          </ac:spMkLst>
        </pc:spChg>
        <pc:graphicFrameChg chg="add del">
          <ac:chgData name="pegasis2002@gmail.com" userId="56c8fe2b2eb732b2" providerId="LiveId" clId="{89EBB1BD-B5E1-446F-8194-9EC1454FC915}" dt="2024-06-17T05:07:53.299" v="2513" actId="26606"/>
          <ac:graphicFrameMkLst>
            <pc:docMk/>
            <pc:sldMk cId="333540014" sldId="277"/>
            <ac:graphicFrameMk id="5" creationId="{4B287891-4740-A6CD-D658-C512EB3436F5}"/>
          </ac:graphicFrameMkLst>
        </pc:graphicFrameChg>
        <pc:graphicFrameChg chg="add">
          <ac:chgData name="pegasis2002@gmail.com" userId="56c8fe2b2eb732b2" providerId="LiveId" clId="{89EBB1BD-B5E1-446F-8194-9EC1454FC915}" dt="2024-06-17T05:07:55.288" v="2516" actId="26606"/>
          <ac:graphicFrameMkLst>
            <pc:docMk/>
            <pc:sldMk cId="333540014" sldId="277"/>
            <ac:graphicFrameMk id="27" creationId="{4B287891-4740-A6CD-D658-C512EB3436F5}"/>
          </ac:graphicFrameMkLst>
        </pc:graphicFrameChg>
        <pc:picChg chg="add del">
          <ac:chgData name="pegasis2002@gmail.com" userId="56c8fe2b2eb732b2" providerId="LiveId" clId="{89EBB1BD-B5E1-446F-8194-9EC1454FC915}" dt="2024-06-17T05:07:55.208" v="2515" actId="26606"/>
          <ac:picMkLst>
            <pc:docMk/>
            <pc:sldMk cId="333540014" sldId="277"/>
            <ac:picMk id="18" creationId="{AA1B16A4-55C1-928C-7539-14701CF5BE91}"/>
          </ac:picMkLst>
        </pc:picChg>
        <pc:cxnChg chg="add del">
          <ac:chgData name="pegasis2002@gmail.com" userId="56c8fe2b2eb732b2" providerId="LiveId" clId="{89EBB1BD-B5E1-446F-8194-9EC1454FC915}" dt="2024-06-17T05:07:53.299" v="2513" actId="26606"/>
          <ac:cxnSpMkLst>
            <pc:docMk/>
            <pc:sldMk cId="333540014" sldId="277"/>
            <ac:cxnSpMk id="11" creationId="{D259FEF2-F6A5-442F-BA10-4E39EECD0ABE}"/>
          </ac:cxnSpMkLst>
        </pc:cxnChg>
        <pc:cxnChg chg="add del">
          <ac:chgData name="pegasis2002@gmail.com" userId="56c8fe2b2eb732b2" providerId="LiveId" clId="{89EBB1BD-B5E1-446F-8194-9EC1454FC915}" dt="2024-06-17T05:07:55.208" v="2515" actId="26606"/>
          <ac:cxnSpMkLst>
            <pc:docMk/>
            <pc:sldMk cId="333540014" sldId="277"/>
            <ac:cxnSpMk id="17" creationId="{D33AC32D-5F44-45F7-A0BD-7C11A86BED57}"/>
          </ac:cxnSpMkLst>
        </pc:cxnChg>
        <pc:cxnChg chg="add">
          <ac:chgData name="pegasis2002@gmail.com" userId="56c8fe2b2eb732b2" providerId="LiveId" clId="{89EBB1BD-B5E1-446F-8194-9EC1454FC915}" dt="2024-06-17T05:07:55.288" v="2516" actId="26606"/>
          <ac:cxnSpMkLst>
            <pc:docMk/>
            <pc:sldMk cId="333540014" sldId="277"/>
            <ac:cxnSpMk id="25" creationId="{D259FEF2-F6A5-442F-BA10-4E39EECD0ABE}"/>
          </ac:cxnSpMkLst>
        </pc:cxnChg>
      </pc:sldChg>
      <pc:sldChg chg="addSp delSp modSp new mod setBg">
        <pc:chgData name="pegasis2002@gmail.com" userId="56c8fe2b2eb732b2" providerId="LiveId" clId="{89EBB1BD-B5E1-446F-8194-9EC1454FC915}" dt="2024-06-17T05:28:07.951" v="4194" actId="26606"/>
        <pc:sldMkLst>
          <pc:docMk/>
          <pc:sldMk cId="3707534768" sldId="278"/>
        </pc:sldMkLst>
        <pc:spChg chg="mod">
          <ac:chgData name="pegasis2002@gmail.com" userId="56c8fe2b2eb732b2" providerId="LiveId" clId="{89EBB1BD-B5E1-446F-8194-9EC1454FC915}" dt="2024-06-17T05:28:00.160" v="4187" actId="26606"/>
          <ac:spMkLst>
            <pc:docMk/>
            <pc:sldMk cId="3707534768" sldId="278"/>
            <ac:spMk id="2" creationId="{E5FF221E-50E6-6F35-DB4F-CDE278560004}"/>
          </ac:spMkLst>
        </pc:spChg>
        <pc:spChg chg="add del mod">
          <ac:chgData name="pegasis2002@gmail.com" userId="56c8fe2b2eb732b2" providerId="LiveId" clId="{89EBB1BD-B5E1-446F-8194-9EC1454FC915}" dt="2024-06-17T05:28:07.951" v="4194" actId="26606"/>
          <ac:spMkLst>
            <pc:docMk/>
            <pc:sldMk cId="3707534768" sldId="278"/>
            <ac:spMk id="3" creationId="{3B24243E-DE89-85D7-DC84-BCA58BA75419}"/>
          </ac:spMkLst>
        </pc:spChg>
        <pc:spChg chg="add del">
          <ac:chgData name="pegasis2002@gmail.com" userId="56c8fe2b2eb732b2" providerId="LiveId" clId="{89EBB1BD-B5E1-446F-8194-9EC1454FC915}" dt="2024-06-17T05:28:00.160" v="4187" actId="26606"/>
          <ac:spMkLst>
            <pc:docMk/>
            <pc:sldMk cId="3707534768" sldId="278"/>
            <ac:spMk id="9" creationId="{32D32A60-013B-47A8-8833-D2424080917B}"/>
          </ac:spMkLst>
        </pc:spChg>
        <pc:spChg chg="add del">
          <ac:chgData name="pegasis2002@gmail.com" userId="56c8fe2b2eb732b2" providerId="LiveId" clId="{89EBB1BD-B5E1-446F-8194-9EC1454FC915}" dt="2024-06-17T05:28:00.160" v="4187" actId="26606"/>
          <ac:spMkLst>
            <pc:docMk/>
            <pc:sldMk cId="3707534768" sldId="278"/>
            <ac:spMk id="11" creationId="{AE27932B-B694-4C4C-90D7-A0333A7C5876}"/>
          </ac:spMkLst>
        </pc:spChg>
        <pc:spChg chg="add del">
          <ac:chgData name="pegasis2002@gmail.com" userId="56c8fe2b2eb732b2" providerId="LiveId" clId="{89EBB1BD-B5E1-446F-8194-9EC1454FC915}" dt="2024-06-17T05:28:00.160" v="4187" actId="26606"/>
          <ac:spMkLst>
            <pc:docMk/>
            <pc:sldMk cId="3707534768" sldId="278"/>
            <ac:spMk id="15" creationId="{A9DA474E-6B91-4200-840F-0257B2358A75}"/>
          </ac:spMkLst>
        </pc:spChg>
        <pc:graphicFrameChg chg="add del">
          <ac:chgData name="pegasis2002@gmail.com" userId="56c8fe2b2eb732b2" providerId="LiveId" clId="{89EBB1BD-B5E1-446F-8194-9EC1454FC915}" dt="2024-06-17T05:28:00.160" v="4187" actId="26606"/>
          <ac:graphicFrameMkLst>
            <pc:docMk/>
            <pc:sldMk cId="3707534768" sldId="278"/>
            <ac:graphicFrameMk id="5" creationId="{81317E43-D9F8-9D96-7CE9-C22A3FEEC71F}"/>
          </ac:graphicFrameMkLst>
        </pc:graphicFrameChg>
        <pc:graphicFrameChg chg="add del">
          <ac:chgData name="pegasis2002@gmail.com" userId="56c8fe2b2eb732b2" providerId="LiveId" clId="{89EBB1BD-B5E1-446F-8194-9EC1454FC915}" dt="2024-06-17T05:28:02.776" v="4189" actId="26606"/>
          <ac:graphicFrameMkLst>
            <pc:docMk/>
            <pc:sldMk cId="3707534768" sldId="278"/>
            <ac:graphicFrameMk id="21" creationId="{07028C4B-B1B8-F15C-F84F-70602E07CB34}"/>
          </ac:graphicFrameMkLst>
        </pc:graphicFrameChg>
        <pc:graphicFrameChg chg="add del">
          <ac:chgData name="pegasis2002@gmail.com" userId="56c8fe2b2eb732b2" providerId="LiveId" clId="{89EBB1BD-B5E1-446F-8194-9EC1454FC915}" dt="2024-06-17T05:28:06.003" v="4191" actId="26606"/>
          <ac:graphicFrameMkLst>
            <pc:docMk/>
            <pc:sldMk cId="3707534768" sldId="278"/>
            <ac:graphicFrameMk id="23" creationId="{80DAEF90-05EA-742A-92DF-36020D9ADC29}"/>
          </ac:graphicFrameMkLst>
        </pc:graphicFrameChg>
        <pc:graphicFrameChg chg="add del">
          <ac:chgData name="pegasis2002@gmail.com" userId="56c8fe2b2eb732b2" providerId="LiveId" clId="{89EBB1BD-B5E1-446F-8194-9EC1454FC915}" dt="2024-06-17T05:28:07.920" v="4193" actId="26606"/>
          <ac:graphicFrameMkLst>
            <pc:docMk/>
            <pc:sldMk cId="3707534768" sldId="278"/>
            <ac:graphicFrameMk id="25" creationId="{07028C4B-B1B8-F15C-F84F-70602E07CB34}"/>
          </ac:graphicFrameMkLst>
        </pc:graphicFrameChg>
        <pc:graphicFrameChg chg="add">
          <ac:chgData name="pegasis2002@gmail.com" userId="56c8fe2b2eb732b2" providerId="LiveId" clId="{89EBB1BD-B5E1-446F-8194-9EC1454FC915}" dt="2024-06-17T05:28:07.951" v="4194" actId="26606"/>
          <ac:graphicFrameMkLst>
            <pc:docMk/>
            <pc:sldMk cId="3707534768" sldId="278"/>
            <ac:graphicFrameMk id="27" creationId="{80DAEF90-05EA-742A-92DF-36020D9ADC29}"/>
          </ac:graphicFrameMkLst>
        </pc:graphicFrameChg>
        <pc:picChg chg="add del">
          <ac:chgData name="pegasis2002@gmail.com" userId="56c8fe2b2eb732b2" providerId="LiveId" clId="{89EBB1BD-B5E1-446F-8194-9EC1454FC915}" dt="2024-06-17T05:28:00.160" v="4187" actId="26606"/>
          <ac:picMkLst>
            <pc:docMk/>
            <pc:sldMk cId="3707534768" sldId="278"/>
            <ac:picMk id="17" creationId="{DF63C9AD-AE6E-4512-8171-91612E84CCFB}"/>
          </ac:picMkLst>
        </pc:picChg>
        <pc:cxnChg chg="add del">
          <ac:chgData name="pegasis2002@gmail.com" userId="56c8fe2b2eb732b2" providerId="LiveId" clId="{89EBB1BD-B5E1-446F-8194-9EC1454FC915}" dt="2024-06-17T05:28:00.160" v="4187" actId="26606"/>
          <ac:cxnSpMkLst>
            <pc:docMk/>
            <pc:sldMk cId="3707534768" sldId="278"/>
            <ac:cxnSpMk id="13" creationId="{9EBB0476-5CF0-4F44-8D68-5D42D7AEE43A}"/>
          </ac:cxnSpMkLst>
        </pc:cxnChg>
        <pc:cxnChg chg="add del">
          <ac:chgData name="pegasis2002@gmail.com" userId="56c8fe2b2eb732b2" providerId="LiveId" clId="{89EBB1BD-B5E1-446F-8194-9EC1454FC915}" dt="2024-06-17T05:28:00.160" v="4187" actId="26606"/>
          <ac:cxnSpMkLst>
            <pc:docMk/>
            <pc:sldMk cId="3707534768" sldId="278"/>
            <ac:cxnSpMk id="19" creationId="{FE1A49CE-B63D-457A-A180-1C883E1A63D2}"/>
          </ac:cxnSpMkLst>
        </pc:cxnChg>
      </pc:sldChg>
    </pc:docChg>
  </pc:docChgLst>
</pc:chgInfo>
</file>

<file path=ppt/diagrams/_rels/data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14.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14.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3D4451-7F98-4DC2-9C79-99BB39208488}"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0DDA7634-3F7C-4682-9B4D-A9E07057E1D3}">
      <dgm:prSet/>
      <dgm:spPr/>
      <dgm:t>
        <a:bodyPr/>
        <a:lstStyle/>
        <a:p>
          <a:r>
            <a:rPr lang="en-US" b="1" i="0" dirty="0"/>
            <a:t>Voltage Sags:</a:t>
          </a:r>
          <a:r>
            <a:rPr lang="en-US" b="0" i="0" dirty="0"/>
            <a:t> Frequent voltage sags due to large motor startups and equipment operations, causing machinery to malfunction.</a:t>
          </a:r>
          <a:endParaRPr lang="en-US" dirty="0"/>
        </a:p>
      </dgm:t>
    </dgm:pt>
    <dgm:pt modelId="{B26B38EA-D59D-4326-B3AD-A3E6E832E263}" type="parTrans" cxnId="{8D99839C-FB11-4AC5-AF06-EFD8D75BB3CB}">
      <dgm:prSet/>
      <dgm:spPr/>
      <dgm:t>
        <a:bodyPr/>
        <a:lstStyle/>
        <a:p>
          <a:endParaRPr lang="en-US"/>
        </a:p>
      </dgm:t>
    </dgm:pt>
    <dgm:pt modelId="{2773C361-B378-45B7-9A1C-81DF4C914B07}" type="sibTrans" cxnId="{8D99839C-FB11-4AC5-AF06-EFD8D75BB3CB}">
      <dgm:prSet phldrT="01"/>
      <dgm:spPr/>
      <dgm:t>
        <a:bodyPr/>
        <a:lstStyle/>
        <a:p>
          <a:r>
            <a:rPr lang="en-US"/>
            <a:t>01</a:t>
          </a:r>
        </a:p>
      </dgm:t>
    </dgm:pt>
    <dgm:pt modelId="{274C9971-A0C5-4836-9548-2A3E2EF20A60}">
      <dgm:prSet/>
      <dgm:spPr/>
      <dgm:t>
        <a:bodyPr/>
        <a:lstStyle/>
        <a:p>
          <a:r>
            <a:rPr lang="en-US" b="1" i="0"/>
            <a:t>Harmonic Distortion:</a:t>
          </a:r>
          <a:r>
            <a:rPr lang="en-US" b="0" i="0"/>
            <a:t> Significant harmonic distortion from nonlinear loads, affecting sensitive electronic equipment.</a:t>
          </a:r>
          <a:endParaRPr lang="en-US"/>
        </a:p>
      </dgm:t>
    </dgm:pt>
    <dgm:pt modelId="{5638A5DA-60B6-4597-9733-705032AF3C21}" type="parTrans" cxnId="{BF804A87-C2B4-48B7-904D-4DB86D25602D}">
      <dgm:prSet/>
      <dgm:spPr/>
      <dgm:t>
        <a:bodyPr/>
        <a:lstStyle/>
        <a:p>
          <a:endParaRPr lang="en-US"/>
        </a:p>
      </dgm:t>
    </dgm:pt>
    <dgm:pt modelId="{F336671C-3454-4A17-B619-D73DA2ED5BE4}" type="sibTrans" cxnId="{BF804A87-C2B4-48B7-904D-4DB86D25602D}">
      <dgm:prSet phldrT="02"/>
      <dgm:spPr/>
      <dgm:t>
        <a:bodyPr/>
        <a:lstStyle/>
        <a:p>
          <a:r>
            <a:rPr lang="en-US"/>
            <a:t>02</a:t>
          </a:r>
        </a:p>
      </dgm:t>
    </dgm:pt>
    <dgm:pt modelId="{12A3C6FF-5615-4F64-A2D9-80F741B3E864}">
      <dgm:prSet/>
      <dgm:spPr/>
      <dgm:t>
        <a:bodyPr/>
        <a:lstStyle/>
        <a:p>
          <a:r>
            <a:rPr lang="en-IN" b="1" i="0"/>
            <a:t>Transient Overvoltages:</a:t>
          </a:r>
          <a:r>
            <a:rPr lang="en-IN" b="0" i="0"/>
            <a:t> Occasional transient overvoltages causing insulation failure and equipment damage.</a:t>
          </a:r>
          <a:endParaRPr lang="en-US"/>
        </a:p>
      </dgm:t>
    </dgm:pt>
    <dgm:pt modelId="{A1A5D08F-3642-49B6-8603-038D3D7942DE}" type="parTrans" cxnId="{9EAA3338-5D89-4E34-BCD3-E1A4931B7298}">
      <dgm:prSet/>
      <dgm:spPr/>
      <dgm:t>
        <a:bodyPr/>
        <a:lstStyle/>
        <a:p>
          <a:endParaRPr lang="en-US"/>
        </a:p>
      </dgm:t>
    </dgm:pt>
    <dgm:pt modelId="{F40D2798-D7D3-48D2-B972-08376040E9D7}" type="sibTrans" cxnId="{9EAA3338-5D89-4E34-BCD3-E1A4931B7298}">
      <dgm:prSet phldrT="03"/>
      <dgm:spPr/>
      <dgm:t>
        <a:bodyPr/>
        <a:lstStyle/>
        <a:p>
          <a:r>
            <a:rPr lang="en-US"/>
            <a:t>03</a:t>
          </a:r>
        </a:p>
      </dgm:t>
    </dgm:pt>
    <dgm:pt modelId="{82396395-3F24-482E-9194-51BF0C5FD3F3}">
      <dgm:prSet/>
      <dgm:spPr/>
      <dgm:t>
        <a:bodyPr/>
        <a:lstStyle/>
        <a:p>
          <a:r>
            <a:rPr lang="en-IN" b="1"/>
            <a:t>Power Factor: </a:t>
          </a:r>
          <a:r>
            <a:rPr lang="en-IN"/>
            <a:t>Measure the phase difference between voltage and current and the effect of harmonics.</a:t>
          </a:r>
          <a:endParaRPr lang="en-US"/>
        </a:p>
      </dgm:t>
    </dgm:pt>
    <dgm:pt modelId="{C05DD264-63C7-4AAE-AE9A-2964AB4243BF}" type="parTrans" cxnId="{FCBD37F4-7562-47DC-816D-9911EC7A5127}">
      <dgm:prSet/>
      <dgm:spPr/>
      <dgm:t>
        <a:bodyPr/>
        <a:lstStyle/>
        <a:p>
          <a:endParaRPr lang="en-US"/>
        </a:p>
      </dgm:t>
    </dgm:pt>
    <dgm:pt modelId="{CC99FB67-0AAC-4F87-A419-9B22AC68F260}" type="sibTrans" cxnId="{FCBD37F4-7562-47DC-816D-9911EC7A5127}">
      <dgm:prSet phldrT="04"/>
      <dgm:spPr/>
      <dgm:t>
        <a:bodyPr/>
        <a:lstStyle/>
        <a:p>
          <a:r>
            <a:rPr lang="en-US"/>
            <a:t>04</a:t>
          </a:r>
        </a:p>
      </dgm:t>
    </dgm:pt>
    <dgm:pt modelId="{C61A7A51-B5F4-41E2-A7AD-DF985AF8D35D}" type="pres">
      <dgm:prSet presAssocID="{B63D4451-7F98-4DC2-9C79-99BB39208488}" presName="Name0" presStyleCnt="0">
        <dgm:presLayoutVars>
          <dgm:animLvl val="lvl"/>
          <dgm:resizeHandles val="exact"/>
        </dgm:presLayoutVars>
      </dgm:prSet>
      <dgm:spPr/>
    </dgm:pt>
    <dgm:pt modelId="{FA0DBD23-559D-498F-BE1A-561D433C99B8}" type="pres">
      <dgm:prSet presAssocID="{0DDA7634-3F7C-4682-9B4D-A9E07057E1D3}" presName="compositeNode" presStyleCnt="0">
        <dgm:presLayoutVars>
          <dgm:bulletEnabled val="1"/>
        </dgm:presLayoutVars>
      </dgm:prSet>
      <dgm:spPr/>
    </dgm:pt>
    <dgm:pt modelId="{4405D0D8-B7FA-4CA9-8E27-3800BB61CDBC}" type="pres">
      <dgm:prSet presAssocID="{0DDA7634-3F7C-4682-9B4D-A9E07057E1D3}" presName="bgRect" presStyleLbl="alignNode1" presStyleIdx="0" presStyleCnt="4"/>
      <dgm:spPr/>
    </dgm:pt>
    <dgm:pt modelId="{C19DF06B-C8FB-4592-BB24-375DD9B66EBD}" type="pres">
      <dgm:prSet presAssocID="{2773C361-B378-45B7-9A1C-81DF4C914B07}" presName="sibTransNodeRect" presStyleLbl="alignNode1" presStyleIdx="0" presStyleCnt="4">
        <dgm:presLayoutVars>
          <dgm:chMax val="0"/>
          <dgm:bulletEnabled val="1"/>
        </dgm:presLayoutVars>
      </dgm:prSet>
      <dgm:spPr/>
    </dgm:pt>
    <dgm:pt modelId="{2EC3CE6D-9444-433C-BC70-7A05C776BDCC}" type="pres">
      <dgm:prSet presAssocID="{0DDA7634-3F7C-4682-9B4D-A9E07057E1D3}" presName="nodeRect" presStyleLbl="alignNode1" presStyleIdx="0" presStyleCnt="4">
        <dgm:presLayoutVars>
          <dgm:bulletEnabled val="1"/>
        </dgm:presLayoutVars>
      </dgm:prSet>
      <dgm:spPr/>
    </dgm:pt>
    <dgm:pt modelId="{1D4DF4A8-DB3C-459D-A64D-B29AB87A2ACD}" type="pres">
      <dgm:prSet presAssocID="{2773C361-B378-45B7-9A1C-81DF4C914B07}" presName="sibTrans" presStyleCnt="0"/>
      <dgm:spPr/>
    </dgm:pt>
    <dgm:pt modelId="{415A3BB5-8A87-4BBD-820E-76770611BB37}" type="pres">
      <dgm:prSet presAssocID="{274C9971-A0C5-4836-9548-2A3E2EF20A60}" presName="compositeNode" presStyleCnt="0">
        <dgm:presLayoutVars>
          <dgm:bulletEnabled val="1"/>
        </dgm:presLayoutVars>
      </dgm:prSet>
      <dgm:spPr/>
    </dgm:pt>
    <dgm:pt modelId="{C8C07F93-8C1C-4C53-83C6-7EF36534F37A}" type="pres">
      <dgm:prSet presAssocID="{274C9971-A0C5-4836-9548-2A3E2EF20A60}" presName="bgRect" presStyleLbl="alignNode1" presStyleIdx="1" presStyleCnt="4"/>
      <dgm:spPr/>
    </dgm:pt>
    <dgm:pt modelId="{02BB79D3-B4B2-47B4-B86A-C9BCB6B2D600}" type="pres">
      <dgm:prSet presAssocID="{F336671C-3454-4A17-B619-D73DA2ED5BE4}" presName="sibTransNodeRect" presStyleLbl="alignNode1" presStyleIdx="1" presStyleCnt="4">
        <dgm:presLayoutVars>
          <dgm:chMax val="0"/>
          <dgm:bulletEnabled val="1"/>
        </dgm:presLayoutVars>
      </dgm:prSet>
      <dgm:spPr/>
    </dgm:pt>
    <dgm:pt modelId="{57FDDE47-873F-4777-81B3-8F335923B334}" type="pres">
      <dgm:prSet presAssocID="{274C9971-A0C5-4836-9548-2A3E2EF20A60}" presName="nodeRect" presStyleLbl="alignNode1" presStyleIdx="1" presStyleCnt="4">
        <dgm:presLayoutVars>
          <dgm:bulletEnabled val="1"/>
        </dgm:presLayoutVars>
      </dgm:prSet>
      <dgm:spPr/>
    </dgm:pt>
    <dgm:pt modelId="{73D87BDF-8C2E-4A61-AE22-DA0A06D090BD}" type="pres">
      <dgm:prSet presAssocID="{F336671C-3454-4A17-B619-D73DA2ED5BE4}" presName="sibTrans" presStyleCnt="0"/>
      <dgm:spPr/>
    </dgm:pt>
    <dgm:pt modelId="{C7EFAADE-850A-4EB0-AD97-904077434BB4}" type="pres">
      <dgm:prSet presAssocID="{12A3C6FF-5615-4F64-A2D9-80F741B3E864}" presName="compositeNode" presStyleCnt="0">
        <dgm:presLayoutVars>
          <dgm:bulletEnabled val="1"/>
        </dgm:presLayoutVars>
      </dgm:prSet>
      <dgm:spPr/>
    </dgm:pt>
    <dgm:pt modelId="{2683D5BF-8D8E-4761-8747-C115F62422CA}" type="pres">
      <dgm:prSet presAssocID="{12A3C6FF-5615-4F64-A2D9-80F741B3E864}" presName="bgRect" presStyleLbl="alignNode1" presStyleIdx="2" presStyleCnt="4"/>
      <dgm:spPr/>
    </dgm:pt>
    <dgm:pt modelId="{96C201AD-34AA-4B64-A0AE-4F67F2DA34D6}" type="pres">
      <dgm:prSet presAssocID="{F40D2798-D7D3-48D2-B972-08376040E9D7}" presName="sibTransNodeRect" presStyleLbl="alignNode1" presStyleIdx="2" presStyleCnt="4">
        <dgm:presLayoutVars>
          <dgm:chMax val="0"/>
          <dgm:bulletEnabled val="1"/>
        </dgm:presLayoutVars>
      </dgm:prSet>
      <dgm:spPr/>
    </dgm:pt>
    <dgm:pt modelId="{7FDD836D-2377-4B7F-8D1F-AD70997984F4}" type="pres">
      <dgm:prSet presAssocID="{12A3C6FF-5615-4F64-A2D9-80F741B3E864}" presName="nodeRect" presStyleLbl="alignNode1" presStyleIdx="2" presStyleCnt="4">
        <dgm:presLayoutVars>
          <dgm:bulletEnabled val="1"/>
        </dgm:presLayoutVars>
      </dgm:prSet>
      <dgm:spPr/>
    </dgm:pt>
    <dgm:pt modelId="{9A683586-FFAE-4A1C-A1BC-27B0D9F02A4C}" type="pres">
      <dgm:prSet presAssocID="{F40D2798-D7D3-48D2-B972-08376040E9D7}" presName="sibTrans" presStyleCnt="0"/>
      <dgm:spPr/>
    </dgm:pt>
    <dgm:pt modelId="{6D3A598E-2A55-49A2-812F-F91E7624C5E0}" type="pres">
      <dgm:prSet presAssocID="{82396395-3F24-482E-9194-51BF0C5FD3F3}" presName="compositeNode" presStyleCnt="0">
        <dgm:presLayoutVars>
          <dgm:bulletEnabled val="1"/>
        </dgm:presLayoutVars>
      </dgm:prSet>
      <dgm:spPr/>
    </dgm:pt>
    <dgm:pt modelId="{FE36A41B-E115-467C-9A57-864EAC5F365B}" type="pres">
      <dgm:prSet presAssocID="{82396395-3F24-482E-9194-51BF0C5FD3F3}" presName="bgRect" presStyleLbl="alignNode1" presStyleIdx="3" presStyleCnt="4"/>
      <dgm:spPr/>
    </dgm:pt>
    <dgm:pt modelId="{33A7228A-F3A8-4ED7-8AB4-FFFFDED13C96}" type="pres">
      <dgm:prSet presAssocID="{CC99FB67-0AAC-4F87-A419-9B22AC68F260}" presName="sibTransNodeRect" presStyleLbl="alignNode1" presStyleIdx="3" presStyleCnt="4">
        <dgm:presLayoutVars>
          <dgm:chMax val="0"/>
          <dgm:bulletEnabled val="1"/>
        </dgm:presLayoutVars>
      </dgm:prSet>
      <dgm:spPr/>
    </dgm:pt>
    <dgm:pt modelId="{BE2E6360-19F9-4664-8B72-B56CCCC6499C}" type="pres">
      <dgm:prSet presAssocID="{82396395-3F24-482E-9194-51BF0C5FD3F3}" presName="nodeRect" presStyleLbl="alignNode1" presStyleIdx="3" presStyleCnt="4">
        <dgm:presLayoutVars>
          <dgm:bulletEnabled val="1"/>
        </dgm:presLayoutVars>
      </dgm:prSet>
      <dgm:spPr/>
    </dgm:pt>
  </dgm:ptLst>
  <dgm:cxnLst>
    <dgm:cxn modelId="{4C03A805-4B16-48D1-BE9C-D0EEB26F5F95}" type="presOf" srcId="{82396395-3F24-482E-9194-51BF0C5FD3F3}" destId="{FE36A41B-E115-467C-9A57-864EAC5F365B}" srcOrd="0" destOrd="0" presId="urn:microsoft.com/office/officeart/2016/7/layout/LinearBlockProcessNumbered"/>
    <dgm:cxn modelId="{E7A3FC0F-2E70-4847-86D9-424D3B2F0BC6}" type="presOf" srcId="{0DDA7634-3F7C-4682-9B4D-A9E07057E1D3}" destId="{4405D0D8-B7FA-4CA9-8E27-3800BB61CDBC}" srcOrd="0" destOrd="0" presId="urn:microsoft.com/office/officeart/2016/7/layout/LinearBlockProcessNumbered"/>
    <dgm:cxn modelId="{6A244318-9666-43EE-B86F-0458213F30E9}" type="presOf" srcId="{F336671C-3454-4A17-B619-D73DA2ED5BE4}" destId="{02BB79D3-B4B2-47B4-B86A-C9BCB6B2D600}" srcOrd="0" destOrd="0" presId="urn:microsoft.com/office/officeart/2016/7/layout/LinearBlockProcessNumbered"/>
    <dgm:cxn modelId="{C3D27236-6B29-436D-ACDD-B6C31A44D4E6}" type="presOf" srcId="{274C9971-A0C5-4836-9548-2A3E2EF20A60}" destId="{57FDDE47-873F-4777-81B3-8F335923B334}" srcOrd="1" destOrd="0" presId="urn:microsoft.com/office/officeart/2016/7/layout/LinearBlockProcessNumbered"/>
    <dgm:cxn modelId="{9EAA3338-5D89-4E34-BCD3-E1A4931B7298}" srcId="{B63D4451-7F98-4DC2-9C79-99BB39208488}" destId="{12A3C6FF-5615-4F64-A2D9-80F741B3E864}" srcOrd="2" destOrd="0" parTransId="{A1A5D08F-3642-49B6-8603-038D3D7942DE}" sibTransId="{F40D2798-D7D3-48D2-B972-08376040E9D7}"/>
    <dgm:cxn modelId="{7420F26B-D8C6-42C7-95BA-780EFF2BEE4B}" type="presOf" srcId="{82396395-3F24-482E-9194-51BF0C5FD3F3}" destId="{BE2E6360-19F9-4664-8B72-B56CCCC6499C}" srcOrd="1" destOrd="0" presId="urn:microsoft.com/office/officeart/2016/7/layout/LinearBlockProcessNumbered"/>
    <dgm:cxn modelId="{08C5A451-31F7-4776-9E40-6A2B1EFDA686}" type="presOf" srcId="{B63D4451-7F98-4DC2-9C79-99BB39208488}" destId="{C61A7A51-B5F4-41E2-A7AD-DF985AF8D35D}" srcOrd="0" destOrd="0" presId="urn:microsoft.com/office/officeart/2016/7/layout/LinearBlockProcessNumbered"/>
    <dgm:cxn modelId="{A480AE51-65C2-4304-9A97-DD39F70C726F}" type="presOf" srcId="{2773C361-B378-45B7-9A1C-81DF4C914B07}" destId="{C19DF06B-C8FB-4592-BB24-375DD9B66EBD}" srcOrd="0" destOrd="0" presId="urn:microsoft.com/office/officeart/2016/7/layout/LinearBlockProcessNumbered"/>
    <dgm:cxn modelId="{DF4F187B-E60C-4DD7-AEB7-3C6B294D796C}" type="presOf" srcId="{F40D2798-D7D3-48D2-B972-08376040E9D7}" destId="{96C201AD-34AA-4B64-A0AE-4F67F2DA34D6}" srcOrd="0" destOrd="0" presId="urn:microsoft.com/office/officeart/2016/7/layout/LinearBlockProcessNumbered"/>
    <dgm:cxn modelId="{D6669981-F110-4663-B7FC-465AA48E09F0}" type="presOf" srcId="{CC99FB67-0AAC-4F87-A419-9B22AC68F260}" destId="{33A7228A-F3A8-4ED7-8AB4-FFFFDED13C96}" srcOrd="0" destOrd="0" presId="urn:microsoft.com/office/officeart/2016/7/layout/LinearBlockProcessNumbered"/>
    <dgm:cxn modelId="{BF804A87-C2B4-48B7-904D-4DB86D25602D}" srcId="{B63D4451-7F98-4DC2-9C79-99BB39208488}" destId="{274C9971-A0C5-4836-9548-2A3E2EF20A60}" srcOrd="1" destOrd="0" parTransId="{5638A5DA-60B6-4597-9733-705032AF3C21}" sibTransId="{F336671C-3454-4A17-B619-D73DA2ED5BE4}"/>
    <dgm:cxn modelId="{8D99839C-FB11-4AC5-AF06-EFD8D75BB3CB}" srcId="{B63D4451-7F98-4DC2-9C79-99BB39208488}" destId="{0DDA7634-3F7C-4682-9B4D-A9E07057E1D3}" srcOrd="0" destOrd="0" parTransId="{B26B38EA-D59D-4326-B3AD-A3E6E832E263}" sibTransId="{2773C361-B378-45B7-9A1C-81DF4C914B07}"/>
    <dgm:cxn modelId="{9ACA2CA3-6269-439D-9E47-134AE6966BC3}" type="presOf" srcId="{274C9971-A0C5-4836-9548-2A3E2EF20A60}" destId="{C8C07F93-8C1C-4C53-83C6-7EF36534F37A}" srcOrd="0" destOrd="0" presId="urn:microsoft.com/office/officeart/2016/7/layout/LinearBlockProcessNumbered"/>
    <dgm:cxn modelId="{EB96D1A7-2185-4E4E-A214-190D6E9F269C}" type="presOf" srcId="{0DDA7634-3F7C-4682-9B4D-A9E07057E1D3}" destId="{2EC3CE6D-9444-433C-BC70-7A05C776BDCC}" srcOrd="1" destOrd="0" presId="urn:microsoft.com/office/officeart/2016/7/layout/LinearBlockProcessNumbered"/>
    <dgm:cxn modelId="{22870FCA-3B99-4E08-87BD-3153D559BA97}" type="presOf" srcId="{12A3C6FF-5615-4F64-A2D9-80F741B3E864}" destId="{7FDD836D-2377-4B7F-8D1F-AD70997984F4}" srcOrd="1" destOrd="0" presId="urn:microsoft.com/office/officeart/2016/7/layout/LinearBlockProcessNumbered"/>
    <dgm:cxn modelId="{070534CE-2B85-4BC5-8F20-DAAF897CF75D}" type="presOf" srcId="{12A3C6FF-5615-4F64-A2D9-80F741B3E864}" destId="{2683D5BF-8D8E-4761-8747-C115F62422CA}" srcOrd="0" destOrd="0" presId="urn:microsoft.com/office/officeart/2016/7/layout/LinearBlockProcessNumbered"/>
    <dgm:cxn modelId="{FCBD37F4-7562-47DC-816D-9911EC7A5127}" srcId="{B63D4451-7F98-4DC2-9C79-99BB39208488}" destId="{82396395-3F24-482E-9194-51BF0C5FD3F3}" srcOrd="3" destOrd="0" parTransId="{C05DD264-63C7-4AAE-AE9A-2964AB4243BF}" sibTransId="{CC99FB67-0AAC-4F87-A419-9B22AC68F260}"/>
    <dgm:cxn modelId="{5097316B-EC2B-449A-866B-3C3435A3E5CB}" type="presParOf" srcId="{C61A7A51-B5F4-41E2-A7AD-DF985AF8D35D}" destId="{FA0DBD23-559D-498F-BE1A-561D433C99B8}" srcOrd="0" destOrd="0" presId="urn:microsoft.com/office/officeart/2016/7/layout/LinearBlockProcessNumbered"/>
    <dgm:cxn modelId="{B066F483-0EF4-4F87-8AC1-F232CAB20C09}" type="presParOf" srcId="{FA0DBD23-559D-498F-BE1A-561D433C99B8}" destId="{4405D0D8-B7FA-4CA9-8E27-3800BB61CDBC}" srcOrd="0" destOrd="0" presId="urn:microsoft.com/office/officeart/2016/7/layout/LinearBlockProcessNumbered"/>
    <dgm:cxn modelId="{A202A344-EFF2-474E-8BA6-067EB7E9151B}" type="presParOf" srcId="{FA0DBD23-559D-498F-BE1A-561D433C99B8}" destId="{C19DF06B-C8FB-4592-BB24-375DD9B66EBD}" srcOrd="1" destOrd="0" presId="urn:microsoft.com/office/officeart/2016/7/layout/LinearBlockProcessNumbered"/>
    <dgm:cxn modelId="{815D46B6-294D-4696-845E-9E8D0E53462B}" type="presParOf" srcId="{FA0DBD23-559D-498F-BE1A-561D433C99B8}" destId="{2EC3CE6D-9444-433C-BC70-7A05C776BDCC}" srcOrd="2" destOrd="0" presId="urn:microsoft.com/office/officeart/2016/7/layout/LinearBlockProcessNumbered"/>
    <dgm:cxn modelId="{FD3CE3E4-4B85-4D87-8C7E-D0B5262EB4A9}" type="presParOf" srcId="{C61A7A51-B5F4-41E2-A7AD-DF985AF8D35D}" destId="{1D4DF4A8-DB3C-459D-A64D-B29AB87A2ACD}" srcOrd="1" destOrd="0" presId="urn:microsoft.com/office/officeart/2016/7/layout/LinearBlockProcessNumbered"/>
    <dgm:cxn modelId="{4956042E-000D-4DC3-BA06-9992D674F4AD}" type="presParOf" srcId="{C61A7A51-B5F4-41E2-A7AD-DF985AF8D35D}" destId="{415A3BB5-8A87-4BBD-820E-76770611BB37}" srcOrd="2" destOrd="0" presId="urn:microsoft.com/office/officeart/2016/7/layout/LinearBlockProcessNumbered"/>
    <dgm:cxn modelId="{24BCECF6-EA3F-4A2C-8EC0-3CA6C0260FAE}" type="presParOf" srcId="{415A3BB5-8A87-4BBD-820E-76770611BB37}" destId="{C8C07F93-8C1C-4C53-83C6-7EF36534F37A}" srcOrd="0" destOrd="0" presId="urn:microsoft.com/office/officeart/2016/7/layout/LinearBlockProcessNumbered"/>
    <dgm:cxn modelId="{F81EA5F7-261D-49FC-8C3C-66834F13FCCA}" type="presParOf" srcId="{415A3BB5-8A87-4BBD-820E-76770611BB37}" destId="{02BB79D3-B4B2-47B4-B86A-C9BCB6B2D600}" srcOrd="1" destOrd="0" presId="urn:microsoft.com/office/officeart/2016/7/layout/LinearBlockProcessNumbered"/>
    <dgm:cxn modelId="{FB76C2CB-A1B7-43D0-8680-B780E466E6F9}" type="presParOf" srcId="{415A3BB5-8A87-4BBD-820E-76770611BB37}" destId="{57FDDE47-873F-4777-81B3-8F335923B334}" srcOrd="2" destOrd="0" presId="urn:microsoft.com/office/officeart/2016/7/layout/LinearBlockProcessNumbered"/>
    <dgm:cxn modelId="{3EA58229-007B-4930-9817-98CEBF1A0F76}" type="presParOf" srcId="{C61A7A51-B5F4-41E2-A7AD-DF985AF8D35D}" destId="{73D87BDF-8C2E-4A61-AE22-DA0A06D090BD}" srcOrd="3" destOrd="0" presId="urn:microsoft.com/office/officeart/2016/7/layout/LinearBlockProcessNumbered"/>
    <dgm:cxn modelId="{4C683E57-9F6C-4129-9B37-09146AC7BBFC}" type="presParOf" srcId="{C61A7A51-B5F4-41E2-A7AD-DF985AF8D35D}" destId="{C7EFAADE-850A-4EB0-AD97-904077434BB4}" srcOrd="4" destOrd="0" presId="urn:microsoft.com/office/officeart/2016/7/layout/LinearBlockProcessNumbered"/>
    <dgm:cxn modelId="{F5DFFE29-F1F8-409E-9EE0-FA06BEEFFF9B}" type="presParOf" srcId="{C7EFAADE-850A-4EB0-AD97-904077434BB4}" destId="{2683D5BF-8D8E-4761-8747-C115F62422CA}" srcOrd="0" destOrd="0" presId="urn:microsoft.com/office/officeart/2016/7/layout/LinearBlockProcessNumbered"/>
    <dgm:cxn modelId="{E811CBC1-3A05-4BBD-8A00-76E2777C6356}" type="presParOf" srcId="{C7EFAADE-850A-4EB0-AD97-904077434BB4}" destId="{96C201AD-34AA-4B64-A0AE-4F67F2DA34D6}" srcOrd="1" destOrd="0" presId="urn:microsoft.com/office/officeart/2016/7/layout/LinearBlockProcessNumbered"/>
    <dgm:cxn modelId="{8ECE4B3F-D6F0-4DD0-B5A3-F5DC2DD75166}" type="presParOf" srcId="{C7EFAADE-850A-4EB0-AD97-904077434BB4}" destId="{7FDD836D-2377-4B7F-8D1F-AD70997984F4}" srcOrd="2" destOrd="0" presId="urn:microsoft.com/office/officeart/2016/7/layout/LinearBlockProcessNumbered"/>
    <dgm:cxn modelId="{5E5C12EF-FD24-4A99-81F2-0B7061584112}" type="presParOf" srcId="{C61A7A51-B5F4-41E2-A7AD-DF985AF8D35D}" destId="{9A683586-FFAE-4A1C-A1BC-27B0D9F02A4C}" srcOrd="5" destOrd="0" presId="urn:microsoft.com/office/officeart/2016/7/layout/LinearBlockProcessNumbered"/>
    <dgm:cxn modelId="{42C0253C-033A-4BFB-A56F-06276FCF91A4}" type="presParOf" srcId="{C61A7A51-B5F4-41E2-A7AD-DF985AF8D35D}" destId="{6D3A598E-2A55-49A2-812F-F91E7624C5E0}" srcOrd="6" destOrd="0" presId="urn:microsoft.com/office/officeart/2016/7/layout/LinearBlockProcessNumbered"/>
    <dgm:cxn modelId="{97621D75-B65A-4F29-94F2-CDC61CC6D649}" type="presParOf" srcId="{6D3A598E-2A55-49A2-812F-F91E7624C5E0}" destId="{FE36A41B-E115-467C-9A57-864EAC5F365B}" srcOrd="0" destOrd="0" presId="urn:microsoft.com/office/officeart/2016/7/layout/LinearBlockProcessNumbered"/>
    <dgm:cxn modelId="{B208CD22-4518-4B8F-A46C-E1AF7A668FEC}" type="presParOf" srcId="{6D3A598E-2A55-49A2-812F-F91E7624C5E0}" destId="{33A7228A-F3A8-4ED7-8AB4-FFFFDED13C96}" srcOrd="1" destOrd="0" presId="urn:microsoft.com/office/officeart/2016/7/layout/LinearBlockProcessNumbered"/>
    <dgm:cxn modelId="{4577DDB2-96C3-4595-84D6-D496E5BC163A}" type="presParOf" srcId="{6D3A598E-2A55-49A2-812F-F91E7624C5E0}" destId="{BE2E6360-19F9-4664-8B72-B56CCCC6499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11707F-70BD-4495-8078-87E9E9F4C326}" type="doc">
      <dgm:prSet loTypeId="urn:microsoft.com/office/officeart/2005/8/layout/bProcess4" loCatId="process" qsTypeId="urn:microsoft.com/office/officeart/2005/8/quickstyle/simple4" qsCatId="simple" csTypeId="urn:microsoft.com/office/officeart/2005/8/colors/colorful1" csCatId="colorful"/>
      <dgm:spPr/>
      <dgm:t>
        <a:bodyPr/>
        <a:lstStyle/>
        <a:p>
          <a:endParaRPr lang="en-US"/>
        </a:p>
      </dgm:t>
    </dgm:pt>
    <dgm:pt modelId="{7B1122F0-0CA3-4360-A619-7421E81C7519}">
      <dgm:prSet/>
      <dgm:spPr/>
      <dgm:t>
        <a:bodyPr/>
        <a:lstStyle/>
        <a:p>
          <a:r>
            <a:rPr lang="en-US" dirty="0"/>
            <a:t>AC or DC motor drives</a:t>
          </a:r>
        </a:p>
      </dgm:t>
    </dgm:pt>
    <dgm:pt modelId="{BBDF671E-70EA-43F0-B67F-2F303753063D}" type="parTrans" cxnId="{7FD21C82-57F1-4658-B1C1-11B9D7E9D5BD}">
      <dgm:prSet/>
      <dgm:spPr/>
      <dgm:t>
        <a:bodyPr/>
        <a:lstStyle/>
        <a:p>
          <a:endParaRPr lang="en-US"/>
        </a:p>
      </dgm:t>
    </dgm:pt>
    <dgm:pt modelId="{BE73140F-CECC-4901-88C8-49C2DDE2DB8F}" type="sibTrans" cxnId="{7FD21C82-57F1-4658-B1C1-11B9D7E9D5BD}">
      <dgm:prSet/>
      <dgm:spPr/>
      <dgm:t>
        <a:bodyPr/>
        <a:lstStyle/>
        <a:p>
          <a:endParaRPr lang="en-US"/>
        </a:p>
      </dgm:t>
    </dgm:pt>
    <dgm:pt modelId="{B82A968A-F174-4BDC-A1D9-9A557F36CDE9}">
      <dgm:prSet/>
      <dgm:spPr/>
      <dgm:t>
        <a:bodyPr/>
        <a:lstStyle/>
        <a:p>
          <a:r>
            <a:rPr lang="en-US" dirty="0"/>
            <a:t>Rolling Mills</a:t>
          </a:r>
        </a:p>
      </dgm:t>
    </dgm:pt>
    <dgm:pt modelId="{81AA94EE-A745-4501-9E11-E2384F82BADD}" type="parTrans" cxnId="{77DD6D67-D8AC-48DB-BAEE-558A49CF53A8}">
      <dgm:prSet/>
      <dgm:spPr/>
      <dgm:t>
        <a:bodyPr/>
        <a:lstStyle/>
        <a:p>
          <a:endParaRPr lang="en-US"/>
        </a:p>
      </dgm:t>
    </dgm:pt>
    <dgm:pt modelId="{5965F0FE-1016-4082-BD60-7D4DDCB92D5A}" type="sibTrans" cxnId="{77DD6D67-D8AC-48DB-BAEE-558A49CF53A8}">
      <dgm:prSet/>
      <dgm:spPr/>
      <dgm:t>
        <a:bodyPr/>
        <a:lstStyle/>
        <a:p>
          <a:endParaRPr lang="en-US"/>
        </a:p>
      </dgm:t>
    </dgm:pt>
    <dgm:pt modelId="{4F825DDE-A861-4A93-BD83-AD7768FC1FC0}">
      <dgm:prSet/>
      <dgm:spPr/>
      <dgm:t>
        <a:bodyPr/>
        <a:lstStyle/>
        <a:p>
          <a:r>
            <a:rPr lang="en-US"/>
            <a:t>Electric arc furnaces</a:t>
          </a:r>
        </a:p>
      </dgm:t>
    </dgm:pt>
    <dgm:pt modelId="{1FCACF6F-0BD6-410D-9A96-6F6053334C50}" type="parTrans" cxnId="{C480ED77-C6D4-4505-98A2-23AD2AE150C4}">
      <dgm:prSet/>
      <dgm:spPr/>
      <dgm:t>
        <a:bodyPr/>
        <a:lstStyle/>
        <a:p>
          <a:endParaRPr lang="en-US"/>
        </a:p>
      </dgm:t>
    </dgm:pt>
    <dgm:pt modelId="{E1BDE40F-C906-4884-9D1D-E8C88BCDB7A1}" type="sibTrans" cxnId="{C480ED77-C6D4-4505-98A2-23AD2AE150C4}">
      <dgm:prSet/>
      <dgm:spPr/>
      <dgm:t>
        <a:bodyPr/>
        <a:lstStyle/>
        <a:p>
          <a:endParaRPr lang="en-US"/>
        </a:p>
      </dgm:t>
    </dgm:pt>
    <dgm:pt modelId="{D7542255-2D90-4226-83E9-07B87A591676}">
      <dgm:prSet/>
      <dgm:spPr/>
      <dgm:t>
        <a:bodyPr/>
        <a:lstStyle/>
        <a:p>
          <a:r>
            <a:rPr lang="en-US"/>
            <a:t>Static var compensators</a:t>
          </a:r>
        </a:p>
      </dgm:t>
    </dgm:pt>
    <dgm:pt modelId="{019B6EAD-9702-4CFC-A0D6-AFAD4FD4E09C}" type="parTrans" cxnId="{9D8ED804-D452-4025-8B17-9BD8BFF1B59E}">
      <dgm:prSet/>
      <dgm:spPr/>
      <dgm:t>
        <a:bodyPr/>
        <a:lstStyle/>
        <a:p>
          <a:endParaRPr lang="en-US"/>
        </a:p>
      </dgm:t>
    </dgm:pt>
    <dgm:pt modelId="{5596B8CB-09F8-4304-BAAE-22F7F2A90DC1}" type="sibTrans" cxnId="{9D8ED804-D452-4025-8B17-9BD8BFF1B59E}">
      <dgm:prSet/>
      <dgm:spPr/>
      <dgm:t>
        <a:bodyPr/>
        <a:lstStyle/>
        <a:p>
          <a:endParaRPr lang="en-US"/>
        </a:p>
      </dgm:t>
    </dgm:pt>
    <dgm:pt modelId="{2E94AEC4-A15A-42A8-BF29-8215166FE6B8}">
      <dgm:prSet/>
      <dgm:spPr/>
      <dgm:t>
        <a:bodyPr/>
        <a:lstStyle/>
        <a:p>
          <a:r>
            <a:rPr lang="en-US" dirty="0"/>
            <a:t>Rectifiers and Inverters</a:t>
          </a:r>
        </a:p>
      </dgm:t>
    </dgm:pt>
    <dgm:pt modelId="{86363EE0-B1B7-4B01-8957-7AA3329093CC}" type="parTrans" cxnId="{E7C738D7-A51B-45AC-A68E-5EB393195955}">
      <dgm:prSet/>
      <dgm:spPr/>
      <dgm:t>
        <a:bodyPr/>
        <a:lstStyle/>
        <a:p>
          <a:endParaRPr lang="en-US"/>
        </a:p>
      </dgm:t>
    </dgm:pt>
    <dgm:pt modelId="{21C2DFA5-B9D2-482C-B47F-6187E2047E7F}" type="sibTrans" cxnId="{E7C738D7-A51B-45AC-A68E-5EB393195955}">
      <dgm:prSet/>
      <dgm:spPr/>
      <dgm:t>
        <a:bodyPr/>
        <a:lstStyle/>
        <a:p>
          <a:endParaRPr lang="en-US"/>
        </a:p>
      </dgm:t>
    </dgm:pt>
    <dgm:pt modelId="{C72E68D0-DF1A-4F0C-86B9-65E5E2EF35DD}">
      <dgm:prSet/>
      <dgm:spPr/>
      <dgm:t>
        <a:bodyPr/>
        <a:lstStyle/>
        <a:p>
          <a:r>
            <a:rPr lang="en-US" dirty="0"/>
            <a:t>Heating and Cooling systems</a:t>
          </a:r>
        </a:p>
      </dgm:t>
    </dgm:pt>
    <dgm:pt modelId="{2813196F-94FF-40AE-A759-60BCD66EC2D7}" type="parTrans" cxnId="{2C43EEFE-0A5A-4E92-8716-615B1D584359}">
      <dgm:prSet/>
      <dgm:spPr/>
      <dgm:t>
        <a:bodyPr/>
        <a:lstStyle/>
        <a:p>
          <a:endParaRPr lang="en-US"/>
        </a:p>
      </dgm:t>
    </dgm:pt>
    <dgm:pt modelId="{730695F3-E53D-49F1-BE9A-F395517DB51C}" type="sibTrans" cxnId="{2C43EEFE-0A5A-4E92-8716-615B1D584359}">
      <dgm:prSet/>
      <dgm:spPr/>
      <dgm:t>
        <a:bodyPr/>
        <a:lstStyle/>
        <a:p>
          <a:endParaRPr lang="en-US"/>
        </a:p>
      </dgm:t>
    </dgm:pt>
    <dgm:pt modelId="{8D18CAAE-E981-4579-9AA0-0329B7665D85}">
      <dgm:prSet/>
      <dgm:spPr/>
      <dgm:t>
        <a:bodyPr/>
        <a:lstStyle/>
        <a:p>
          <a:r>
            <a:rPr lang="en-US"/>
            <a:t>Transformers</a:t>
          </a:r>
        </a:p>
      </dgm:t>
    </dgm:pt>
    <dgm:pt modelId="{2850C74B-4617-4139-88D1-750E66C49DB4}" type="parTrans" cxnId="{5C6CCD3C-CE9B-43FD-9636-A2360C18D2AE}">
      <dgm:prSet/>
      <dgm:spPr/>
      <dgm:t>
        <a:bodyPr/>
        <a:lstStyle/>
        <a:p>
          <a:endParaRPr lang="en-US"/>
        </a:p>
      </dgm:t>
    </dgm:pt>
    <dgm:pt modelId="{7AAC0F1A-5F0C-4927-907F-60CB483615A0}" type="sibTrans" cxnId="{5C6CCD3C-CE9B-43FD-9636-A2360C18D2AE}">
      <dgm:prSet/>
      <dgm:spPr/>
      <dgm:t>
        <a:bodyPr/>
        <a:lstStyle/>
        <a:p>
          <a:endParaRPr lang="en-US"/>
        </a:p>
      </dgm:t>
    </dgm:pt>
    <dgm:pt modelId="{2F232197-E527-47BE-AEF5-B8E0DE1997D5}">
      <dgm:prSet/>
      <dgm:spPr/>
      <dgm:t>
        <a:bodyPr/>
        <a:lstStyle/>
        <a:p>
          <a:r>
            <a:rPr lang="en-US"/>
            <a:t>Welding machines</a:t>
          </a:r>
        </a:p>
      </dgm:t>
    </dgm:pt>
    <dgm:pt modelId="{E19186A2-55D0-46A3-8FC6-674849FF0CE9}" type="parTrans" cxnId="{79BCEED6-8475-4A98-8534-AFA376B9583B}">
      <dgm:prSet/>
      <dgm:spPr/>
      <dgm:t>
        <a:bodyPr/>
        <a:lstStyle/>
        <a:p>
          <a:endParaRPr lang="en-US"/>
        </a:p>
      </dgm:t>
    </dgm:pt>
    <dgm:pt modelId="{A6857E50-9ECE-4FA6-8F3D-21E933F69926}" type="sibTrans" cxnId="{79BCEED6-8475-4A98-8534-AFA376B9583B}">
      <dgm:prSet/>
      <dgm:spPr/>
      <dgm:t>
        <a:bodyPr/>
        <a:lstStyle/>
        <a:p>
          <a:endParaRPr lang="en-US"/>
        </a:p>
      </dgm:t>
    </dgm:pt>
    <dgm:pt modelId="{B863F521-662C-4EF7-BEA2-0190C52B496E}">
      <dgm:prSet/>
      <dgm:spPr/>
      <dgm:t>
        <a:bodyPr/>
        <a:lstStyle/>
        <a:p>
          <a:r>
            <a:rPr lang="en-US"/>
            <a:t>Power factor correction capacitors</a:t>
          </a:r>
        </a:p>
      </dgm:t>
    </dgm:pt>
    <dgm:pt modelId="{48189578-EDB8-4510-817A-F74F82B29EB8}" type="parTrans" cxnId="{B60E4685-C041-4102-86C8-AC2447E0D1A5}">
      <dgm:prSet/>
      <dgm:spPr/>
      <dgm:t>
        <a:bodyPr/>
        <a:lstStyle/>
        <a:p>
          <a:endParaRPr lang="en-US"/>
        </a:p>
      </dgm:t>
    </dgm:pt>
    <dgm:pt modelId="{BBBA44E0-E307-41C4-BEE3-426DEB5E8EF1}" type="sibTrans" cxnId="{B60E4685-C041-4102-86C8-AC2447E0D1A5}">
      <dgm:prSet/>
      <dgm:spPr/>
      <dgm:t>
        <a:bodyPr/>
        <a:lstStyle/>
        <a:p>
          <a:endParaRPr lang="en-US"/>
        </a:p>
      </dgm:t>
    </dgm:pt>
    <dgm:pt modelId="{B1E7FC9F-A78F-416F-A977-230183F2086E}" type="pres">
      <dgm:prSet presAssocID="{C011707F-70BD-4495-8078-87E9E9F4C326}" presName="Name0" presStyleCnt="0">
        <dgm:presLayoutVars>
          <dgm:dir/>
          <dgm:resizeHandles/>
        </dgm:presLayoutVars>
      </dgm:prSet>
      <dgm:spPr/>
    </dgm:pt>
    <dgm:pt modelId="{CCC73201-D463-4275-B33B-4680D2582E19}" type="pres">
      <dgm:prSet presAssocID="{7B1122F0-0CA3-4360-A619-7421E81C7519}" presName="compNode" presStyleCnt="0"/>
      <dgm:spPr/>
    </dgm:pt>
    <dgm:pt modelId="{0CDB2DFC-09AD-457C-AED0-6ACEBA1F5769}" type="pres">
      <dgm:prSet presAssocID="{7B1122F0-0CA3-4360-A619-7421E81C7519}" presName="dummyConnPt" presStyleCnt="0"/>
      <dgm:spPr/>
    </dgm:pt>
    <dgm:pt modelId="{8F0B4FC6-6FA9-47EB-B6EB-1CC96CB7EB74}" type="pres">
      <dgm:prSet presAssocID="{7B1122F0-0CA3-4360-A619-7421E81C7519}" presName="node" presStyleLbl="node1" presStyleIdx="0" presStyleCnt="9">
        <dgm:presLayoutVars>
          <dgm:bulletEnabled val="1"/>
        </dgm:presLayoutVars>
      </dgm:prSet>
      <dgm:spPr/>
    </dgm:pt>
    <dgm:pt modelId="{E5E96204-420E-4B80-A940-36A0C7518CEF}" type="pres">
      <dgm:prSet presAssocID="{BE73140F-CECC-4901-88C8-49C2DDE2DB8F}" presName="sibTrans" presStyleLbl="bgSibTrans2D1" presStyleIdx="0" presStyleCnt="8"/>
      <dgm:spPr/>
    </dgm:pt>
    <dgm:pt modelId="{A4A3FB60-2CE2-486E-924B-FD06FA068BF4}" type="pres">
      <dgm:prSet presAssocID="{B82A968A-F174-4BDC-A1D9-9A557F36CDE9}" presName="compNode" presStyleCnt="0"/>
      <dgm:spPr/>
    </dgm:pt>
    <dgm:pt modelId="{34C152F8-E810-4ED7-94C5-12F21A1D2B4D}" type="pres">
      <dgm:prSet presAssocID="{B82A968A-F174-4BDC-A1D9-9A557F36CDE9}" presName="dummyConnPt" presStyleCnt="0"/>
      <dgm:spPr/>
    </dgm:pt>
    <dgm:pt modelId="{764320A0-C097-495B-ACAB-7433D593A03A}" type="pres">
      <dgm:prSet presAssocID="{B82A968A-F174-4BDC-A1D9-9A557F36CDE9}" presName="node" presStyleLbl="node1" presStyleIdx="1" presStyleCnt="9">
        <dgm:presLayoutVars>
          <dgm:bulletEnabled val="1"/>
        </dgm:presLayoutVars>
      </dgm:prSet>
      <dgm:spPr/>
    </dgm:pt>
    <dgm:pt modelId="{3F8E7B3A-DF59-46A9-9DDD-E5484180BB41}" type="pres">
      <dgm:prSet presAssocID="{5965F0FE-1016-4082-BD60-7D4DDCB92D5A}" presName="sibTrans" presStyleLbl="bgSibTrans2D1" presStyleIdx="1" presStyleCnt="8"/>
      <dgm:spPr/>
    </dgm:pt>
    <dgm:pt modelId="{76851888-442D-4482-B79B-B650872F8F23}" type="pres">
      <dgm:prSet presAssocID="{4F825DDE-A861-4A93-BD83-AD7768FC1FC0}" presName="compNode" presStyleCnt="0"/>
      <dgm:spPr/>
    </dgm:pt>
    <dgm:pt modelId="{164B8C56-4C5E-460F-9285-87DBB4E60464}" type="pres">
      <dgm:prSet presAssocID="{4F825DDE-A861-4A93-BD83-AD7768FC1FC0}" presName="dummyConnPt" presStyleCnt="0"/>
      <dgm:spPr/>
    </dgm:pt>
    <dgm:pt modelId="{A9929E6B-5348-450F-958B-CF4E3E451A1B}" type="pres">
      <dgm:prSet presAssocID="{4F825DDE-A861-4A93-BD83-AD7768FC1FC0}" presName="node" presStyleLbl="node1" presStyleIdx="2" presStyleCnt="9">
        <dgm:presLayoutVars>
          <dgm:bulletEnabled val="1"/>
        </dgm:presLayoutVars>
      </dgm:prSet>
      <dgm:spPr/>
    </dgm:pt>
    <dgm:pt modelId="{CE3017DE-873F-43ED-9147-7864B21EF008}" type="pres">
      <dgm:prSet presAssocID="{E1BDE40F-C906-4884-9D1D-E8C88BCDB7A1}" presName="sibTrans" presStyleLbl="bgSibTrans2D1" presStyleIdx="2" presStyleCnt="8"/>
      <dgm:spPr/>
    </dgm:pt>
    <dgm:pt modelId="{AC581002-8F2C-40DF-AF61-53C812C76090}" type="pres">
      <dgm:prSet presAssocID="{D7542255-2D90-4226-83E9-07B87A591676}" presName="compNode" presStyleCnt="0"/>
      <dgm:spPr/>
    </dgm:pt>
    <dgm:pt modelId="{C07471B5-91B2-4060-96D1-B6078033EF55}" type="pres">
      <dgm:prSet presAssocID="{D7542255-2D90-4226-83E9-07B87A591676}" presName="dummyConnPt" presStyleCnt="0"/>
      <dgm:spPr/>
    </dgm:pt>
    <dgm:pt modelId="{5B2F6946-D391-4321-BE7F-3F9E9C3BFB5A}" type="pres">
      <dgm:prSet presAssocID="{D7542255-2D90-4226-83E9-07B87A591676}" presName="node" presStyleLbl="node1" presStyleIdx="3" presStyleCnt="9">
        <dgm:presLayoutVars>
          <dgm:bulletEnabled val="1"/>
        </dgm:presLayoutVars>
      </dgm:prSet>
      <dgm:spPr/>
    </dgm:pt>
    <dgm:pt modelId="{1944C163-226A-46AB-9974-D378DE152FA6}" type="pres">
      <dgm:prSet presAssocID="{5596B8CB-09F8-4304-BAAE-22F7F2A90DC1}" presName="sibTrans" presStyleLbl="bgSibTrans2D1" presStyleIdx="3" presStyleCnt="8"/>
      <dgm:spPr/>
    </dgm:pt>
    <dgm:pt modelId="{1F864D4C-088D-45B5-A90C-929173F5C5CD}" type="pres">
      <dgm:prSet presAssocID="{2E94AEC4-A15A-42A8-BF29-8215166FE6B8}" presName="compNode" presStyleCnt="0"/>
      <dgm:spPr/>
    </dgm:pt>
    <dgm:pt modelId="{BBE86F12-DAF2-46B0-A56E-A9EACFE97253}" type="pres">
      <dgm:prSet presAssocID="{2E94AEC4-A15A-42A8-BF29-8215166FE6B8}" presName="dummyConnPt" presStyleCnt="0"/>
      <dgm:spPr/>
    </dgm:pt>
    <dgm:pt modelId="{3CC619AE-9E5D-4792-A949-C4DC8912B130}" type="pres">
      <dgm:prSet presAssocID="{2E94AEC4-A15A-42A8-BF29-8215166FE6B8}" presName="node" presStyleLbl="node1" presStyleIdx="4" presStyleCnt="9">
        <dgm:presLayoutVars>
          <dgm:bulletEnabled val="1"/>
        </dgm:presLayoutVars>
      </dgm:prSet>
      <dgm:spPr/>
    </dgm:pt>
    <dgm:pt modelId="{8252C8EA-48F4-4BCF-A4F2-FD0BB67610F6}" type="pres">
      <dgm:prSet presAssocID="{21C2DFA5-B9D2-482C-B47F-6187E2047E7F}" presName="sibTrans" presStyleLbl="bgSibTrans2D1" presStyleIdx="4" presStyleCnt="8"/>
      <dgm:spPr/>
    </dgm:pt>
    <dgm:pt modelId="{56C285C4-A458-4A2A-A106-29D99F579E08}" type="pres">
      <dgm:prSet presAssocID="{C72E68D0-DF1A-4F0C-86B9-65E5E2EF35DD}" presName="compNode" presStyleCnt="0"/>
      <dgm:spPr/>
    </dgm:pt>
    <dgm:pt modelId="{28C8153A-CA1B-4F09-8B3B-4C7B8F99483A}" type="pres">
      <dgm:prSet presAssocID="{C72E68D0-DF1A-4F0C-86B9-65E5E2EF35DD}" presName="dummyConnPt" presStyleCnt="0"/>
      <dgm:spPr/>
    </dgm:pt>
    <dgm:pt modelId="{BB00B378-83B4-4D9F-8A16-8E50DB7C5AF8}" type="pres">
      <dgm:prSet presAssocID="{C72E68D0-DF1A-4F0C-86B9-65E5E2EF35DD}" presName="node" presStyleLbl="node1" presStyleIdx="5" presStyleCnt="9">
        <dgm:presLayoutVars>
          <dgm:bulletEnabled val="1"/>
        </dgm:presLayoutVars>
      </dgm:prSet>
      <dgm:spPr/>
    </dgm:pt>
    <dgm:pt modelId="{1CB406B6-282F-41A4-91D0-6E36D91EBBFB}" type="pres">
      <dgm:prSet presAssocID="{730695F3-E53D-49F1-BE9A-F395517DB51C}" presName="sibTrans" presStyleLbl="bgSibTrans2D1" presStyleIdx="5" presStyleCnt="8"/>
      <dgm:spPr/>
    </dgm:pt>
    <dgm:pt modelId="{50C830ED-94C1-4417-9A07-095CE5AF9B58}" type="pres">
      <dgm:prSet presAssocID="{8D18CAAE-E981-4579-9AA0-0329B7665D85}" presName="compNode" presStyleCnt="0"/>
      <dgm:spPr/>
    </dgm:pt>
    <dgm:pt modelId="{D3D4F52A-CB07-4566-85AA-97D7CA395223}" type="pres">
      <dgm:prSet presAssocID="{8D18CAAE-E981-4579-9AA0-0329B7665D85}" presName="dummyConnPt" presStyleCnt="0"/>
      <dgm:spPr/>
    </dgm:pt>
    <dgm:pt modelId="{37CE0B03-9920-4283-8346-AB4F5AE34E68}" type="pres">
      <dgm:prSet presAssocID="{8D18CAAE-E981-4579-9AA0-0329B7665D85}" presName="node" presStyleLbl="node1" presStyleIdx="6" presStyleCnt="9">
        <dgm:presLayoutVars>
          <dgm:bulletEnabled val="1"/>
        </dgm:presLayoutVars>
      </dgm:prSet>
      <dgm:spPr/>
    </dgm:pt>
    <dgm:pt modelId="{B7FCF469-8C8B-4676-A282-A38BF6D84DBA}" type="pres">
      <dgm:prSet presAssocID="{7AAC0F1A-5F0C-4927-907F-60CB483615A0}" presName="sibTrans" presStyleLbl="bgSibTrans2D1" presStyleIdx="6" presStyleCnt="8"/>
      <dgm:spPr/>
    </dgm:pt>
    <dgm:pt modelId="{FFF7311C-7A64-4BA9-BD0C-9057299D9D1A}" type="pres">
      <dgm:prSet presAssocID="{2F232197-E527-47BE-AEF5-B8E0DE1997D5}" presName="compNode" presStyleCnt="0"/>
      <dgm:spPr/>
    </dgm:pt>
    <dgm:pt modelId="{B708049B-E497-44CC-9477-02011B26C3FB}" type="pres">
      <dgm:prSet presAssocID="{2F232197-E527-47BE-AEF5-B8E0DE1997D5}" presName="dummyConnPt" presStyleCnt="0"/>
      <dgm:spPr/>
    </dgm:pt>
    <dgm:pt modelId="{A04B97B8-1729-456A-B5F9-1B9928287DBE}" type="pres">
      <dgm:prSet presAssocID="{2F232197-E527-47BE-AEF5-B8E0DE1997D5}" presName="node" presStyleLbl="node1" presStyleIdx="7" presStyleCnt="9">
        <dgm:presLayoutVars>
          <dgm:bulletEnabled val="1"/>
        </dgm:presLayoutVars>
      </dgm:prSet>
      <dgm:spPr/>
    </dgm:pt>
    <dgm:pt modelId="{BC22A4C7-B90B-4629-A1A4-CAAD922FE786}" type="pres">
      <dgm:prSet presAssocID="{A6857E50-9ECE-4FA6-8F3D-21E933F69926}" presName="sibTrans" presStyleLbl="bgSibTrans2D1" presStyleIdx="7" presStyleCnt="8"/>
      <dgm:spPr/>
    </dgm:pt>
    <dgm:pt modelId="{54FF3F67-DBE8-4AF7-94D0-B908B49622B8}" type="pres">
      <dgm:prSet presAssocID="{B863F521-662C-4EF7-BEA2-0190C52B496E}" presName="compNode" presStyleCnt="0"/>
      <dgm:spPr/>
    </dgm:pt>
    <dgm:pt modelId="{9FFDA8F9-0FC3-404B-923A-9E381CF2BD04}" type="pres">
      <dgm:prSet presAssocID="{B863F521-662C-4EF7-BEA2-0190C52B496E}" presName="dummyConnPt" presStyleCnt="0"/>
      <dgm:spPr/>
    </dgm:pt>
    <dgm:pt modelId="{67B154E1-FCC5-4D0A-8964-D2D112F5AABD}" type="pres">
      <dgm:prSet presAssocID="{B863F521-662C-4EF7-BEA2-0190C52B496E}" presName="node" presStyleLbl="node1" presStyleIdx="8" presStyleCnt="9">
        <dgm:presLayoutVars>
          <dgm:bulletEnabled val="1"/>
        </dgm:presLayoutVars>
      </dgm:prSet>
      <dgm:spPr/>
    </dgm:pt>
  </dgm:ptLst>
  <dgm:cxnLst>
    <dgm:cxn modelId="{445FC902-9113-4D3D-BB9A-A38DCFFDDA9D}" type="presOf" srcId="{BE73140F-CECC-4901-88C8-49C2DDE2DB8F}" destId="{E5E96204-420E-4B80-A940-36A0C7518CEF}" srcOrd="0" destOrd="0" presId="urn:microsoft.com/office/officeart/2005/8/layout/bProcess4"/>
    <dgm:cxn modelId="{9D8ED804-D452-4025-8B17-9BD8BFF1B59E}" srcId="{C011707F-70BD-4495-8078-87E9E9F4C326}" destId="{D7542255-2D90-4226-83E9-07B87A591676}" srcOrd="3" destOrd="0" parTransId="{019B6EAD-9702-4CFC-A0D6-AFAD4FD4E09C}" sibTransId="{5596B8CB-09F8-4304-BAAE-22F7F2A90DC1}"/>
    <dgm:cxn modelId="{96B6B910-7124-4CD4-BF80-D7A3B4066FAA}" type="presOf" srcId="{B863F521-662C-4EF7-BEA2-0190C52B496E}" destId="{67B154E1-FCC5-4D0A-8964-D2D112F5AABD}" srcOrd="0" destOrd="0" presId="urn:microsoft.com/office/officeart/2005/8/layout/bProcess4"/>
    <dgm:cxn modelId="{717DEA11-BE33-4247-A94D-8C58B6FE40B8}" type="presOf" srcId="{2F232197-E527-47BE-AEF5-B8E0DE1997D5}" destId="{A04B97B8-1729-456A-B5F9-1B9928287DBE}" srcOrd="0" destOrd="0" presId="urn:microsoft.com/office/officeart/2005/8/layout/bProcess4"/>
    <dgm:cxn modelId="{BCB9462A-5206-41E8-A546-1304C2DBC58A}" type="presOf" srcId="{5596B8CB-09F8-4304-BAAE-22F7F2A90DC1}" destId="{1944C163-226A-46AB-9974-D378DE152FA6}" srcOrd="0" destOrd="0" presId="urn:microsoft.com/office/officeart/2005/8/layout/bProcess4"/>
    <dgm:cxn modelId="{58F99D32-98CF-4053-9FF0-99C477C5B6FD}" type="presOf" srcId="{C72E68D0-DF1A-4F0C-86B9-65E5E2EF35DD}" destId="{BB00B378-83B4-4D9F-8A16-8E50DB7C5AF8}" srcOrd="0" destOrd="0" presId="urn:microsoft.com/office/officeart/2005/8/layout/bProcess4"/>
    <dgm:cxn modelId="{5C6CCD3C-CE9B-43FD-9636-A2360C18D2AE}" srcId="{C011707F-70BD-4495-8078-87E9E9F4C326}" destId="{8D18CAAE-E981-4579-9AA0-0329B7665D85}" srcOrd="6" destOrd="0" parTransId="{2850C74B-4617-4139-88D1-750E66C49DB4}" sibTransId="{7AAC0F1A-5F0C-4927-907F-60CB483615A0}"/>
    <dgm:cxn modelId="{27F6BF5F-F686-4D30-A7F2-13EF8F054C6A}" type="presOf" srcId="{7AAC0F1A-5F0C-4927-907F-60CB483615A0}" destId="{B7FCF469-8C8B-4676-A282-A38BF6D84DBA}" srcOrd="0" destOrd="0" presId="urn:microsoft.com/office/officeart/2005/8/layout/bProcess4"/>
    <dgm:cxn modelId="{C255D941-F916-4742-99AD-84E079143877}" type="presOf" srcId="{2E94AEC4-A15A-42A8-BF29-8215166FE6B8}" destId="{3CC619AE-9E5D-4792-A949-C4DC8912B130}" srcOrd="0" destOrd="0" presId="urn:microsoft.com/office/officeart/2005/8/layout/bProcess4"/>
    <dgm:cxn modelId="{CBE61146-F287-4AF5-91ED-9391B408D110}" type="presOf" srcId="{B82A968A-F174-4BDC-A1D9-9A557F36CDE9}" destId="{764320A0-C097-495B-ACAB-7433D593A03A}" srcOrd="0" destOrd="0" presId="urn:microsoft.com/office/officeart/2005/8/layout/bProcess4"/>
    <dgm:cxn modelId="{77DD6D67-D8AC-48DB-BAEE-558A49CF53A8}" srcId="{C011707F-70BD-4495-8078-87E9E9F4C326}" destId="{B82A968A-F174-4BDC-A1D9-9A557F36CDE9}" srcOrd="1" destOrd="0" parTransId="{81AA94EE-A745-4501-9E11-E2384F82BADD}" sibTransId="{5965F0FE-1016-4082-BD60-7D4DDCB92D5A}"/>
    <dgm:cxn modelId="{C480ED77-C6D4-4505-98A2-23AD2AE150C4}" srcId="{C011707F-70BD-4495-8078-87E9E9F4C326}" destId="{4F825DDE-A861-4A93-BD83-AD7768FC1FC0}" srcOrd="2" destOrd="0" parTransId="{1FCACF6F-0BD6-410D-9A96-6F6053334C50}" sibTransId="{E1BDE40F-C906-4884-9D1D-E8C88BCDB7A1}"/>
    <dgm:cxn modelId="{8A7D677A-78FE-45DC-A27C-354AEA765EA0}" type="presOf" srcId="{8D18CAAE-E981-4579-9AA0-0329B7665D85}" destId="{37CE0B03-9920-4283-8346-AB4F5AE34E68}" srcOrd="0" destOrd="0" presId="urn:microsoft.com/office/officeart/2005/8/layout/bProcess4"/>
    <dgm:cxn modelId="{93C1D97D-A8A2-45C5-B6F9-ECBC32E2C16A}" type="presOf" srcId="{4F825DDE-A861-4A93-BD83-AD7768FC1FC0}" destId="{A9929E6B-5348-450F-958B-CF4E3E451A1B}" srcOrd="0" destOrd="0" presId="urn:microsoft.com/office/officeart/2005/8/layout/bProcess4"/>
    <dgm:cxn modelId="{7FD21C82-57F1-4658-B1C1-11B9D7E9D5BD}" srcId="{C011707F-70BD-4495-8078-87E9E9F4C326}" destId="{7B1122F0-0CA3-4360-A619-7421E81C7519}" srcOrd="0" destOrd="0" parTransId="{BBDF671E-70EA-43F0-B67F-2F303753063D}" sibTransId="{BE73140F-CECC-4901-88C8-49C2DDE2DB8F}"/>
    <dgm:cxn modelId="{B60E4685-C041-4102-86C8-AC2447E0D1A5}" srcId="{C011707F-70BD-4495-8078-87E9E9F4C326}" destId="{B863F521-662C-4EF7-BEA2-0190C52B496E}" srcOrd="8" destOrd="0" parTransId="{48189578-EDB8-4510-817A-F74F82B29EB8}" sibTransId="{BBBA44E0-E307-41C4-BEE3-426DEB5E8EF1}"/>
    <dgm:cxn modelId="{C20350A5-E75B-4E4F-B50D-D22A33EB5E69}" type="presOf" srcId="{21C2DFA5-B9D2-482C-B47F-6187E2047E7F}" destId="{8252C8EA-48F4-4BCF-A4F2-FD0BB67610F6}" srcOrd="0" destOrd="0" presId="urn:microsoft.com/office/officeart/2005/8/layout/bProcess4"/>
    <dgm:cxn modelId="{8B7A3BAE-2E15-498C-B89A-1F760A0C039F}" type="presOf" srcId="{5965F0FE-1016-4082-BD60-7D4DDCB92D5A}" destId="{3F8E7B3A-DF59-46A9-9DDD-E5484180BB41}" srcOrd="0" destOrd="0" presId="urn:microsoft.com/office/officeart/2005/8/layout/bProcess4"/>
    <dgm:cxn modelId="{2696DDAF-166B-414B-984D-A64EEC1CF042}" type="presOf" srcId="{A6857E50-9ECE-4FA6-8F3D-21E933F69926}" destId="{BC22A4C7-B90B-4629-A1A4-CAAD922FE786}" srcOrd="0" destOrd="0" presId="urn:microsoft.com/office/officeart/2005/8/layout/bProcess4"/>
    <dgm:cxn modelId="{498961BC-452A-4B8D-B11D-3BF08BBEA1F8}" type="presOf" srcId="{730695F3-E53D-49F1-BE9A-F395517DB51C}" destId="{1CB406B6-282F-41A4-91D0-6E36D91EBBFB}" srcOrd="0" destOrd="0" presId="urn:microsoft.com/office/officeart/2005/8/layout/bProcess4"/>
    <dgm:cxn modelId="{E9513DBD-3B40-4F8C-9998-66A28DDFD2F0}" type="presOf" srcId="{7B1122F0-0CA3-4360-A619-7421E81C7519}" destId="{8F0B4FC6-6FA9-47EB-B6EB-1CC96CB7EB74}" srcOrd="0" destOrd="0" presId="urn:microsoft.com/office/officeart/2005/8/layout/bProcess4"/>
    <dgm:cxn modelId="{134FF9BF-B8D7-42C2-8D0A-62F6AFD663A9}" type="presOf" srcId="{E1BDE40F-C906-4884-9D1D-E8C88BCDB7A1}" destId="{CE3017DE-873F-43ED-9147-7864B21EF008}" srcOrd="0" destOrd="0" presId="urn:microsoft.com/office/officeart/2005/8/layout/bProcess4"/>
    <dgm:cxn modelId="{1E82B3CC-E31F-462B-AD96-8AB85A834398}" type="presOf" srcId="{C011707F-70BD-4495-8078-87E9E9F4C326}" destId="{B1E7FC9F-A78F-416F-A977-230183F2086E}" srcOrd="0" destOrd="0" presId="urn:microsoft.com/office/officeart/2005/8/layout/bProcess4"/>
    <dgm:cxn modelId="{E34040D3-0038-45AB-BFA1-30799FD64A86}" type="presOf" srcId="{D7542255-2D90-4226-83E9-07B87A591676}" destId="{5B2F6946-D391-4321-BE7F-3F9E9C3BFB5A}" srcOrd="0" destOrd="0" presId="urn:microsoft.com/office/officeart/2005/8/layout/bProcess4"/>
    <dgm:cxn modelId="{79BCEED6-8475-4A98-8534-AFA376B9583B}" srcId="{C011707F-70BD-4495-8078-87E9E9F4C326}" destId="{2F232197-E527-47BE-AEF5-B8E0DE1997D5}" srcOrd="7" destOrd="0" parTransId="{E19186A2-55D0-46A3-8FC6-674849FF0CE9}" sibTransId="{A6857E50-9ECE-4FA6-8F3D-21E933F69926}"/>
    <dgm:cxn modelId="{E7C738D7-A51B-45AC-A68E-5EB393195955}" srcId="{C011707F-70BD-4495-8078-87E9E9F4C326}" destId="{2E94AEC4-A15A-42A8-BF29-8215166FE6B8}" srcOrd="4" destOrd="0" parTransId="{86363EE0-B1B7-4B01-8957-7AA3329093CC}" sibTransId="{21C2DFA5-B9D2-482C-B47F-6187E2047E7F}"/>
    <dgm:cxn modelId="{2C43EEFE-0A5A-4E92-8716-615B1D584359}" srcId="{C011707F-70BD-4495-8078-87E9E9F4C326}" destId="{C72E68D0-DF1A-4F0C-86B9-65E5E2EF35DD}" srcOrd="5" destOrd="0" parTransId="{2813196F-94FF-40AE-A759-60BCD66EC2D7}" sibTransId="{730695F3-E53D-49F1-BE9A-F395517DB51C}"/>
    <dgm:cxn modelId="{CDF60F58-8C5C-4EAA-9E05-46A2FB33A5BE}" type="presParOf" srcId="{B1E7FC9F-A78F-416F-A977-230183F2086E}" destId="{CCC73201-D463-4275-B33B-4680D2582E19}" srcOrd="0" destOrd="0" presId="urn:microsoft.com/office/officeart/2005/8/layout/bProcess4"/>
    <dgm:cxn modelId="{4D43F4B8-AC08-463A-AB77-86F53F7D9505}" type="presParOf" srcId="{CCC73201-D463-4275-B33B-4680D2582E19}" destId="{0CDB2DFC-09AD-457C-AED0-6ACEBA1F5769}" srcOrd="0" destOrd="0" presId="urn:microsoft.com/office/officeart/2005/8/layout/bProcess4"/>
    <dgm:cxn modelId="{97A6DD4D-51EB-44B8-A52C-65FFD377B226}" type="presParOf" srcId="{CCC73201-D463-4275-B33B-4680D2582E19}" destId="{8F0B4FC6-6FA9-47EB-B6EB-1CC96CB7EB74}" srcOrd="1" destOrd="0" presId="urn:microsoft.com/office/officeart/2005/8/layout/bProcess4"/>
    <dgm:cxn modelId="{CB87291B-18A4-4D15-9685-E8FFAB4C425B}" type="presParOf" srcId="{B1E7FC9F-A78F-416F-A977-230183F2086E}" destId="{E5E96204-420E-4B80-A940-36A0C7518CEF}" srcOrd="1" destOrd="0" presId="urn:microsoft.com/office/officeart/2005/8/layout/bProcess4"/>
    <dgm:cxn modelId="{892B70CB-8070-4AF0-B9CD-C0DD3910F1C7}" type="presParOf" srcId="{B1E7FC9F-A78F-416F-A977-230183F2086E}" destId="{A4A3FB60-2CE2-486E-924B-FD06FA068BF4}" srcOrd="2" destOrd="0" presId="urn:microsoft.com/office/officeart/2005/8/layout/bProcess4"/>
    <dgm:cxn modelId="{675BB09A-8678-4415-9633-96C5896C42EE}" type="presParOf" srcId="{A4A3FB60-2CE2-486E-924B-FD06FA068BF4}" destId="{34C152F8-E810-4ED7-94C5-12F21A1D2B4D}" srcOrd="0" destOrd="0" presId="urn:microsoft.com/office/officeart/2005/8/layout/bProcess4"/>
    <dgm:cxn modelId="{F8327E05-5279-4203-8BB7-EC609FFE1961}" type="presParOf" srcId="{A4A3FB60-2CE2-486E-924B-FD06FA068BF4}" destId="{764320A0-C097-495B-ACAB-7433D593A03A}" srcOrd="1" destOrd="0" presId="urn:microsoft.com/office/officeart/2005/8/layout/bProcess4"/>
    <dgm:cxn modelId="{AB1D4B71-8AA4-4F81-B546-0AD4BD8C000E}" type="presParOf" srcId="{B1E7FC9F-A78F-416F-A977-230183F2086E}" destId="{3F8E7B3A-DF59-46A9-9DDD-E5484180BB41}" srcOrd="3" destOrd="0" presId="urn:microsoft.com/office/officeart/2005/8/layout/bProcess4"/>
    <dgm:cxn modelId="{5CDBAB0A-E2FE-4AE6-8F10-1DC79D7CDE4B}" type="presParOf" srcId="{B1E7FC9F-A78F-416F-A977-230183F2086E}" destId="{76851888-442D-4482-B79B-B650872F8F23}" srcOrd="4" destOrd="0" presId="urn:microsoft.com/office/officeart/2005/8/layout/bProcess4"/>
    <dgm:cxn modelId="{E324EFEB-4585-40A1-9F29-4AB3627DB226}" type="presParOf" srcId="{76851888-442D-4482-B79B-B650872F8F23}" destId="{164B8C56-4C5E-460F-9285-87DBB4E60464}" srcOrd="0" destOrd="0" presId="urn:microsoft.com/office/officeart/2005/8/layout/bProcess4"/>
    <dgm:cxn modelId="{279ACD59-1A46-4D3E-A6AF-86714DF1E0AE}" type="presParOf" srcId="{76851888-442D-4482-B79B-B650872F8F23}" destId="{A9929E6B-5348-450F-958B-CF4E3E451A1B}" srcOrd="1" destOrd="0" presId="urn:microsoft.com/office/officeart/2005/8/layout/bProcess4"/>
    <dgm:cxn modelId="{7FFD47E2-5D3F-4A80-B22E-958B298657AA}" type="presParOf" srcId="{B1E7FC9F-A78F-416F-A977-230183F2086E}" destId="{CE3017DE-873F-43ED-9147-7864B21EF008}" srcOrd="5" destOrd="0" presId="urn:microsoft.com/office/officeart/2005/8/layout/bProcess4"/>
    <dgm:cxn modelId="{D598573B-1246-49CF-BAF0-688AAFF4FC14}" type="presParOf" srcId="{B1E7FC9F-A78F-416F-A977-230183F2086E}" destId="{AC581002-8F2C-40DF-AF61-53C812C76090}" srcOrd="6" destOrd="0" presId="urn:microsoft.com/office/officeart/2005/8/layout/bProcess4"/>
    <dgm:cxn modelId="{9BDC8C39-5C5D-49C5-8841-C756CE353407}" type="presParOf" srcId="{AC581002-8F2C-40DF-AF61-53C812C76090}" destId="{C07471B5-91B2-4060-96D1-B6078033EF55}" srcOrd="0" destOrd="0" presId="urn:microsoft.com/office/officeart/2005/8/layout/bProcess4"/>
    <dgm:cxn modelId="{44A66FCF-31C3-43F6-9DD1-CFED41006B87}" type="presParOf" srcId="{AC581002-8F2C-40DF-AF61-53C812C76090}" destId="{5B2F6946-D391-4321-BE7F-3F9E9C3BFB5A}" srcOrd="1" destOrd="0" presId="urn:microsoft.com/office/officeart/2005/8/layout/bProcess4"/>
    <dgm:cxn modelId="{B8B112E5-3FED-450A-9153-A505EF7E2047}" type="presParOf" srcId="{B1E7FC9F-A78F-416F-A977-230183F2086E}" destId="{1944C163-226A-46AB-9974-D378DE152FA6}" srcOrd="7" destOrd="0" presId="urn:microsoft.com/office/officeart/2005/8/layout/bProcess4"/>
    <dgm:cxn modelId="{D00EDC84-A942-40AA-863C-48D876A0E1CC}" type="presParOf" srcId="{B1E7FC9F-A78F-416F-A977-230183F2086E}" destId="{1F864D4C-088D-45B5-A90C-929173F5C5CD}" srcOrd="8" destOrd="0" presId="urn:microsoft.com/office/officeart/2005/8/layout/bProcess4"/>
    <dgm:cxn modelId="{904C34FE-41A2-4386-B3AC-3CD8A586AE89}" type="presParOf" srcId="{1F864D4C-088D-45B5-A90C-929173F5C5CD}" destId="{BBE86F12-DAF2-46B0-A56E-A9EACFE97253}" srcOrd="0" destOrd="0" presId="urn:microsoft.com/office/officeart/2005/8/layout/bProcess4"/>
    <dgm:cxn modelId="{EAE476A9-6106-4524-BAD5-2CDF26115CA6}" type="presParOf" srcId="{1F864D4C-088D-45B5-A90C-929173F5C5CD}" destId="{3CC619AE-9E5D-4792-A949-C4DC8912B130}" srcOrd="1" destOrd="0" presId="urn:microsoft.com/office/officeart/2005/8/layout/bProcess4"/>
    <dgm:cxn modelId="{FD049010-C66C-4192-BCFF-0F310B7D1568}" type="presParOf" srcId="{B1E7FC9F-A78F-416F-A977-230183F2086E}" destId="{8252C8EA-48F4-4BCF-A4F2-FD0BB67610F6}" srcOrd="9" destOrd="0" presId="urn:microsoft.com/office/officeart/2005/8/layout/bProcess4"/>
    <dgm:cxn modelId="{7F78A159-403B-47CF-B13D-FE63D6505162}" type="presParOf" srcId="{B1E7FC9F-A78F-416F-A977-230183F2086E}" destId="{56C285C4-A458-4A2A-A106-29D99F579E08}" srcOrd="10" destOrd="0" presId="urn:microsoft.com/office/officeart/2005/8/layout/bProcess4"/>
    <dgm:cxn modelId="{A790AB02-37DE-4E25-BEA8-03E5DEC80F0C}" type="presParOf" srcId="{56C285C4-A458-4A2A-A106-29D99F579E08}" destId="{28C8153A-CA1B-4F09-8B3B-4C7B8F99483A}" srcOrd="0" destOrd="0" presId="urn:microsoft.com/office/officeart/2005/8/layout/bProcess4"/>
    <dgm:cxn modelId="{8CEAC281-0E78-400A-81FE-AE687217C224}" type="presParOf" srcId="{56C285C4-A458-4A2A-A106-29D99F579E08}" destId="{BB00B378-83B4-4D9F-8A16-8E50DB7C5AF8}" srcOrd="1" destOrd="0" presId="urn:microsoft.com/office/officeart/2005/8/layout/bProcess4"/>
    <dgm:cxn modelId="{25B33B0A-ACA0-428D-BF17-D7438518B703}" type="presParOf" srcId="{B1E7FC9F-A78F-416F-A977-230183F2086E}" destId="{1CB406B6-282F-41A4-91D0-6E36D91EBBFB}" srcOrd="11" destOrd="0" presId="urn:microsoft.com/office/officeart/2005/8/layout/bProcess4"/>
    <dgm:cxn modelId="{3A75EFAD-1455-40FF-BEE8-4D68E9FDF682}" type="presParOf" srcId="{B1E7FC9F-A78F-416F-A977-230183F2086E}" destId="{50C830ED-94C1-4417-9A07-095CE5AF9B58}" srcOrd="12" destOrd="0" presId="urn:microsoft.com/office/officeart/2005/8/layout/bProcess4"/>
    <dgm:cxn modelId="{ABE9657D-228D-45F4-AD89-FD4232A1237E}" type="presParOf" srcId="{50C830ED-94C1-4417-9A07-095CE5AF9B58}" destId="{D3D4F52A-CB07-4566-85AA-97D7CA395223}" srcOrd="0" destOrd="0" presId="urn:microsoft.com/office/officeart/2005/8/layout/bProcess4"/>
    <dgm:cxn modelId="{9B98EF0B-A27B-4D4B-99CB-61E68022D6A7}" type="presParOf" srcId="{50C830ED-94C1-4417-9A07-095CE5AF9B58}" destId="{37CE0B03-9920-4283-8346-AB4F5AE34E68}" srcOrd="1" destOrd="0" presId="urn:microsoft.com/office/officeart/2005/8/layout/bProcess4"/>
    <dgm:cxn modelId="{215B3192-9930-4FFB-A074-A45CBCDE932F}" type="presParOf" srcId="{B1E7FC9F-A78F-416F-A977-230183F2086E}" destId="{B7FCF469-8C8B-4676-A282-A38BF6D84DBA}" srcOrd="13" destOrd="0" presId="urn:microsoft.com/office/officeart/2005/8/layout/bProcess4"/>
    <dgm:cxn modelId="{FAB8D9D5-7952-473E-A174-A3EF301F9499}" type="presParOf" srcId="{B1E7FC9F-A78F-416F-A977-230183F2086E}" destId="{FFF7311C-7A64-4BA9-BD0C-9057299D9D1A}" srcOrd="14" destOrd="0" presId="urn:microsoft.com/office/officeart/2005/8/layout/bProcess4"/>
    <dgm:cxn modelId="{7DB74200-BFAF-416A-8989-E7A094D54BE1}" type="presParOf" srcId="{FFF7311C-7A64-4BA9-BD0C-9057299D9D1A}" destId="{B708049B-E497-44CC-9477-02011B26C3FB}" srcOrd="0" destOrd="0" presId="urn:microsoft.com/office/officeart/2005/8/layout/bProcess4"/>
    <dgm:cxn modelId="{193A4029-FC02-478F-9A35-293D295549BA}" type="presParOf" srcId="{FFF7311C-7A64-4BA9-BD0C-9057299D9D1A}" destId="{A04B97B8-1729-456A-B5F9-1B9928287DBE}" srcOrd="1" destOrd="0" presId="urn:microsoft.com/office/officeart/2005/8/layout/bProcess4"/>
    <dgm:cxn modelId="{5F0682D8-D351-4FBA-8F79-E88A6217FEC6}" type="presParOf" srcId="{B1E7FC9F-A78F-416F-A977-230183F2086E}" destId="{BC22A4C7-B90B-4629-A1A4-CAAD922FE786}" srcOrd="15" destOrd="0" presId="urn:microsoft.com/office/officeart/2005/8/layout/bProcess4"/>
    <dgm:cxn modelId="{0CC5FDF3-A1E9-46AF-A0B8-720BD9CE6089}" type="presParOf" srcId="{B1E7FC9F-A78F-416F-A977-230183F2086E}" destId="{54FF3F67-DBE8-4AF7-94D0-B908B49622B8}" srcOrd="16" destOrd="0" presId="urn:microsoft.com/office/officeart/2005/8/layout/bProcess4"/>
    <dgm:cxn modelId="{553C7C8A-6040-4853-B45B-9F58D39AA499}" type="presParOf" srcId="{54FF3F67-DBE8-4AF7-94D0-B908B49622B8}" destId="{9FFDA8F9-0FC3-404B-923A-9E381CF2BD04}" srcOrd="0" destOrd="0" presId="urn:microsoft.com/office/officeart/2005/8/layout/bProcess4"/>
    <dgm:cxn modelId="{0A2C3E6E-5817-4C3C-8468-ACD27D2200F0}" type="presParOf" srcId="{54FF3F67-DBE8-4AF7-94D0-B908B49622B8}" destId="{67B154E1-FCC5-4D0A-8964-D2D112F5AABD}"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498785-5650-4A9D-A8B2-D979168D4D49}" type="doc">
      <dgm:prSet loTypeId="urn:microsoft.com/office/officeart/2016/7/layout/LinearBlockProcessNumbered" loCatId="process" qsTypeId="urn:microsoft.com/office/officeart/2005/8/quickstyle/simple4" qsCatId="simple" csTypeId="urn:microsoft.com/office/officeart/2005/8/colors/colorful1" csCatId="colorful" phldr="1"/>
      <dgm:spPr/>
      <dgm:t>
        <a:bodyPr/>
        <a:lstStyle/>
        <a:p>
          <a:endParaRPr lang="en-US"/>
        </a:p>
      </dgm:t>
    </dgm:pt>
    <dgm:pt modelId="{0845A31B-C0B0-45D5-B7B2-E4E05968BDC3}">
      <dgm:prSet/>
      <dgm:spPr/>
      <dgm:t>
        <a:bodyPr/>
        <a:lstStyle/>
        <a:p>
          <a:r>
            <a:rPr lang="en-US" b="1" dirty="0"/>
            <a:t>Digital fault recorders </a:t>
          </a:r>
          <a:r>
            <a:rPr lang="en-US" dirty="0"/>
            <a:t>activate during fault events and record voltage and current waveforms that caused the problem.</a:t>
          </a:r>
        </a:p>
      </dgm:t>
    </dgm:pt>
    <dgm:pt modelId="{E345B5B2-A2F2-4D62-81FC-E814044CFD93}" type="parTrans" cxnId="{C89A7BA4-BF9E-4204-99FC-4D883FE1AF0F}">
      <dgm:prSet/>
      <dgm:spPr/>
      <dgm:t>
        <a:bodyPr/>
        <a:lstStyle/>
        <a:p>
          <a:endParaRPr lang="en-US"/>
        </a:p>
      </dgm:t>
    </dgm:pt>
    <dgm:pt modelId="{C74A6F87-5C44-4FE5-97BC-1F6C1323E40D}" type="sibTrans" cxnId="{C89A7BA4-BF9E-4204-99FC-4D883FE1AF0F}">
      <dgm:prSet phldrT="01"/>
      <dgm:spPr/>
      <dgm:t>
        <a:bodyPr/>
        <a:lstStyle/>
        <a:p>
          <a:r>
            <a:rPr lang="en-US"/>
            <a:t>01</a:t>
          </a:r>
        </a:p>
      </dgm:t>
    </dgm:pt>
    <dgm:pt modelId="{7878E6F4-D01D-4854-A3CA-5C0EB0F7BC8D}">
      <dgm:prSet/>
      <dgm:spPr/>
      <dgm:t>
        <a:bodyPr/>
        <a:lstStyle/>
        <a:p>
          <a:r>
            <a:rPr lang="en-US" b="1"/>
            <a:t>Oscilloscope or waveform analyzer </a:t>
          </a:r>
          <a:r>
            <a:rPr lang="en-US"/>
            <a:t>captures and displays voltage and current waveforms to identify abnormalities like harmonics, notches, noise or flicker</a:t>
          </a:r>
        </a:p>
      </dgm:t>
    </dgm:pt>
    <dgm:pt modelId="{F7FB20EF-D34F-4761-8D93-D4F78979E1C8}" type="parTrans" cxnId="{BAF2C8D3-4BCF-4EB4-B177-8AC93E7C9DA7}">
      <dgm:prSet/>
      <dgm:spPr/>
      <dgm:t>
        <a:bodyPr/>
        <a:lstStyle/>
        <a:p>
          <a:endParaRPr lang="en-US"/>
        </a:p>
      </dgm:t>
    </dgm:pt>
    <dgm:pt modelId="{D680F508-6331-43FB-A04A-E088C786CB37}" type="sibTrans" cxnId="{BAF2C8D3-4BCF-4EB4-B177-8AC93E7C9DA7}">
      <dgm:prSet phldrT="02"/>
      <dgm:spPr/>
      <dgm:t>
        <a:bodyPr/>
        <a:lstStyle/>
        <a:p>
          <a:r>
            <a:rPr lang="en-US"/>
            <a:t>02</a:t>
          </a:r>
        </a:p>
      </dgm:t>
    </dgm:pt>
    <dgm:pt modelId="{FF72B271-0638-4631-8502-09B997D7EDA7}">
      <dgm:prSet/>
      <dgm:spPr/>
      <dgm:t>
        <a:bodyPr/>
        <a:lstStyle/>
        <a:p>
          <a:r>
            <a:rPr lang="en-US" b="1"/>
            <a:t>Power Quality Meters </a:t>
          </a:r>
          <a:r>
            <a:rPr lang="en-US"/>
            <a:t>analyze non-linear loads connected to the distribution system, which can cause problems like voltage spikes, overheating and misfiring..</a:t>
          </a:r>
        </a:p>
      </dgm:t>
    </dgm:pt>
    <dgm:pt modelId="{7AF9C741-0EA5-4944-B741-1164B2BDD4AC}" type="parTrans" cxnId="{5E0729CD-4BC3-43E4-BD7E-BFD21DF1D090}">
      <dgm:prSet/>
      <dgm:spPr/>
      <dgm:t>
        <a:bodyPr/>
        <a:lstStyle/>
        <a:p>
          <a:endParaRPr lang="en-US"/>
        </a:p>
      </dgm:t>
    </dgm:pt>
    <dgm:pt modelId="{50D459FA-90F9-4991-B52A-ABD24D2CA49F}" type="sibTrans" cxnId="{5E0729CD-4BC3-43E4-BD7E-BFD21DF1D090}">
      <dgm:prSet phldrT="03"/>
      <dgm:spPr/>
      <dgm:t>
        <a:bodyPr/>
        <a:lstStyle/>
        <a:p>
          <a:r>
            <a:rPr lang="en-US"/>
            <a:t>03</a:t>
          </a:r>
        </a:p>
      </dgm:t>
    </dgm:pt>
    <dgm:pt modelId="{B7AD8481-D8A6-45FF-952C-3339B32F07EC}" type="pres">
      <dgm:prSet presAssocID="{51498785-5650-4A9D-A8B2-D979168D4D49}" presName="Name0" presStyleCnt="0">
        <dgm:presLayoutVars>
          <dgm:animLvl val="lvl"/>
          <dgm:resizeHandles val="exact"/>
        </dgm:presLayoutVars>
      </dgm:prSet>
      <dgm:spPr/>
    </dgm:pt>
    <dgm:pt modelId="{50F8CD0D-FB8C-401F-BAAD-F47E5CB36400}" type="pres">
      <dgm:prSet presAssocID="{0845A31B-C0B0-45D5-B7B2-E4E05968BDC3}" presName="compositeNode" presStyleCnt="0">
        <dgm:presLayoutVars>
          <dgm:bulletEnabled val="1"/>
        </dgm:presLayoutVars>
      </dgm:prSet>
      <dgm:spPr/>
    </dgm:pt>
    <dgm:pt modelId="{2C5060BE-7F73-40BB-ABFF-5B2CF49DA0B9}" type="pres">
      <dgm:prSet presAssocID="{0845A31B-C0B0-45D5-B7B2-E4E05968BDC3}" presName="bgRect" presStyleLbl="alignNode1" presStyleIdx="0" presStyleCnt="3"/>
      <dgm:spPr/>
    </dgm:pt>
    <dgm:pt modelId="{35FFC7F7-DF75-439D-AE12-4AD9EC9C9A5A}" type="pres">
      <dgm:prSet presAssocID="{C74A6F87-5C44-4FE5-97BC-1F6C1323E40D}" presName="sibTransNodeRect" presStyleLbl="alignNode1" presStyleIdx="0" presStyleCnt="3">
        <dgm:presLayoutVars>
          <dgm:chMax val="0"/>
          <dgm:bulletEnabled val="1"/>
        </dgm:presLayoutVars>
      </dgm:prSet>
      <dgm:spPr/>
    </dgm:pt>
    <dgm:pt modelId="{827B3A21-6F40-4A06-8308-44E5C3EDB8A9}" type="pres">
      <dgm:prSet presAssocID="{0845A31B-C0B0-45D5-B7B2-E4E05968BDC3}" presName="nodeRect" presStyleLbl="alignNode1" presStyleIdx="0" presStyleCnt="3">
        <dgm:presLayoutVars>
          <dgm:bulletEnabled val="1"/>
        </dgm:presLayoutVars>
      </dgm:prSet>
      <dgm:spPr/>
    </dgm:pt>
    <dgm:pt modelId="{CA01399E-691E-4EA4-A6BE-D2538CFA737F}" type="pres">
      <dgm:prSet presAssocID="{C74A6F87-5C44-4FE5-97BC-1F6C1323E40D}" presName="sibTrans" presStyleCnt="0"/>
      <dgm:spPr/>
    </dgm:pt>
    <dgm:pt modelId="{7565CEA6-57F4-4B48-91EE-7A96FEC02733}" type="pres">
      <dgm:prSet presAssocID="{7878E6F4-D01D-4854-A3CA-5C0EB0F7BC8D}" presName="compositeNode" presStyleCnt="0">
        <dgm:presLayoutVars>
          <dgm:bulletEnabled val="1"/>
        </dgm:presLayoutVars>
      </dgm:prSet>
      <dgm:spPr/>
    </dgm:pt>
    <dgm:pt modelId="{B418D0D9-796F-4759-A7EE-61440C42BB6E}" type="pres">
      <dgm:prSet presAssocID="{7878E6F4-D01D-4854-A3CA-5C0EB0F7BC8D}" presName="bgRect" presStyleLbl="alignNode1" presStyleIdx="1" presStyleCnt="3"/>
      <dgm:spPr/>
    </dgm:pt>
    <dgm:pt modelId="{FF21785D-1683-4DA6-9D3B-7523162F4C98}" type="pres">
      <dgm:prSet presAssocID="{D680F508-6331-43FB-A04A-E088C786CB37}" presName="sibTransNodeRect" presStyleLbl="alignNode1" presStyleIdx="1" presStyleCnt="3">
        <dgm:presLayoutVars>
          <dgm:chMax val="0"/>
          <dgm:bulletEnabled val="1"/>
        </dgm:presLayoutVars>
      </dgm:prSet>
      <dgm:spPr/>
    </dgm:pt>
    <dgm:pt modelId="{C87DA89D-EB5E-4B38-AC3A-A839DD548A0B}" type="pres">
      <dgm:prSet presAssocID="{7878E6F4-D01D-4854-A3CA-5C0EB0F7BC8D}" presName="nodeRect" presStyleLbl="alignNode1" presStyleIdx="1" presStyleCnt="3">
        <dgm:presLayoutVars>
          <dgm:bulletEnabled val="1"/>
        </dgm:presLayoutVars>
      </dgm:prSet>
      <dgm:spPr/>
    </dgm:pt>
    <dgm:pt modelId="{894E178D-BD72-42BC-A283-BFBFF2FAD791}" type="pres">
      <dgm:prSet presAssocID="{D680F508-6331-43FB-A04A-E088C786CB37}" presName="sibTrans" presStyleCnt="0"/>
      <dgm:spPr/>
    </dgm:pt>
    <dgm:pt modelId="{DCBF9F38-9C97-47D1-AE30-979E41EA9877}" type="pres">
      <dgm:prSet presAssocID="{FF72B271-0638-4631-8502-09B997D7EDA7}" presName="compositeNode" presStyleCnt="0">
        <dgm:presLayoutVars>
          <dgm:bulletEnabled val="1"/>
        </dgm:presLayoutVars>
      </dgm:prSet>
      <dgm:spPr/>
    </dgm:pt>
    <dgm:pt modelId="{001A8F18-34F3-4D7A-BD21-449DF775BB30}" type="pres">
      <dgm:prSet presAssocID="{FF72B271-0638-4631-8502-09B997D7EDA7}" presName="bgRect" presStyleLbl="alignNode1" presStyleIdx="2" presStyleCnt="3"/>
      <dgm:spPr/>
    </dgm:pt>
    <dgm:pt modelId="{7AE870E6-4E73-4932-93EA-7D474C60EC58}" type="pres">
      <dgm:prSet presAssocID="{50D459FA-90F9-4991-B52A-ABD24D2CA49F}" presName="sibTransNodeRect" presStyleLbl="alignNode1" presStyleIdx="2" presStyleCnt="3">
        <dgm:presLayoutVars>
          <dgm:chMax val="0"/>
          <dgm:bulletEnabled val="1"/>
        </dgm:presLayoutVars>
      </dgm:prSet>
      <dgm:spPr/>
    </dgm:pt>
    <dgm:pt modelId="{ADD1DF94-8170-4559-937B-F17807F9279F}" type="pres">
      <dgm:prSet presAssocID="{FF72B271-0638-4631-8502-09B997D7EDA7}" presName="nodeRect" presStyleLbl="alignNode1" presStyleIdx="2" presStyleCnt="3">
        <dgm:presLayoutVars>
          <dgm:bulletEnabled val="1"/>
        </dgm:presLayoutVars>
      </dgm:prSet>
      <dgm:spPr/>
    </dgm:pt>
  </dgm:ptLst>
  <dgm:cxnLst>
    <dgm:cxn modelId="{6E0CB708-7F77-444B-BE8A-DBD0ADFEE166}" type="presOf" srcId="{D680F508-6331-43FB-A04A-E088C786CB37}" destId="{FF21785D-1683-4DA6-9D3B-7523162F4C98}" srcOrd="0" destOrd="0" presId="urn:microsoft.com/office/officeart/2016/7/layout/LinearBlockProcessNumbered"/>
    <dgm:cxn modelId="{3189B711-7214-4B63-A0F0-7F448C56AC5A}" type="presOf" srcId="{FF72B271-0638-4631-8502-09B997D7EDA7}" destId="{001A8F18-34F3-4D7A-BD21-449DF775BB30}" srcOrd="0" destOrd="0" presId="urn:microsoft.com/office/officeart/2016/7/layout/LinearBlockProcessNumbered"/>
    <dgm:cxn modelId="{AE95D723-918E-4EE7-B20D-8F04D7BAF3DD}" type="presOf" srcId="{51498785-5650-4A9D-A8B2-D979168D4D49}" destId="{B7AD8481-D8A6-45FF-952C-3339B32F07EC}" srcOrd="0" destOrd="0" presId="urn:microsoft.com/office/officeart/2016/7/layout/LinearBlockProcessNumbered"/>
    <dgm:cxn modelId="{FAF15542-9D95-4A21-BA88-03ABE935BB9B}" type="presOf" srcId="{C74A6F87-5C44-4FE5-97BC-1F6C1323E40D}" destId="{35FFC7F7-DF75-439D-AE12-4AD9EC9C9A5A}" srcOrd="0" destOrd="0" presId="urn:microsoft.com/office/officeart/2016/7/layout/LinearBlockProcessNumbered"/>
    <dgm:cxn modelId="{47E2A954-96B2-4197-8925-CA4A5CDC1517}" type="presOf" srcId="{FF72B271-0638-4631-8502-09B997D7EDA7}" destId="{ADD1DF94-8170-4559-937B-F17807F9279F}" srcOrd="1" destOrd="0" presId="urn:microsoft.com/office/officeart/2016/7/layout/LinearBlockProcessNumbered"/>
    <dgm:cxn modelId="{47AB3D78-A0E9-4D0B-9FC8-7DFBEEAD7900}" type="presOf" srcId="{7878E6F4-D01D-4854-A3CA-5C0EB0F7BC8D}" destId="{B418D0D9-796F-4759-A7EE-61440C42BB6E}" srcOrd="0" destOrd="0" presId="urn:microsoft.com/office/officeart/2016/7/layout/LinearBlockProcessNumbered"/>
    <dgm:cxn modelId="{7F9C10A4-CFFA-40B3-866C-8A7FE7E31045}" type="presOf" srcId="{50D459FA-90F9-4991-B52A-ABD24D2CA49F}" destId="{7AE870E6-4E73-4932-93EA-7D474C60EC58}" srcOrd="0" destOrd="0" presId="urn:microsoft.com/office/officeart/2016/7/layout/LinearBlockProcessNumbered"/>
    <dgm:cxn modelId="{C89A7BA4-BF9E-4204-99FC-4D883FE1AF0F}" srcId="{51498785-5650-4A9D-A8B2-D979168D4D49}" destId="{0845A31B-C0B0-45D5-B7B2-E4E05968BDC3}" srcOrd="0" destOrd="0" parTransId="{E345B5B2-A2F2-4D62-81FC-E814044CFD93}" sibTransId="{C74A6F87-5C44-4FE5-97BC-1F6C1323E40D}"/>
    <dgm:cxn modelId="{DBE6D7AA-62A0-40EA-B361-D7CFF908B87E}" type="presOf" srcId="{0845A31B-C0B0-45D5-B7B2-E4E05968BDC3}" destId="{827B3A21-6F40-4A06-8308-44E5C3EDB8A9}" srcOrd="1" destOrd="0" presId="urn:microsoft.com/office/officeart/2016/7/layout/LinearBlockProcessNumbered"/>
    <dgm:cxn modelId="{5E0729CD-4BC3-43E4-BD7E-BFD21DF1D090}" srcId="{51498785-5650-4A9D-A8B2-D979168D4D49}" destId="{FF72B271-0638-4631-8502-09B997D7EDA7}" srcOrd="2" destOrd="0" parTransId="{7AF9C741-0EA5-4944-B741-1164B2BDD4AC}" sibTransId="{50D459FA-90F9-4991-B52A-ABD24D2CA49F}"/>
    <dgm:cxn modelId="{BAF2C8D3-4BCF-4EB4-B177-8AC93E7C9DA7}" srcId="{51498785-5650-4A9D-A8B2-D979168D4D49}" destId="{7878E6F4-D01D-4854-A3CA-5C0EB0F7BC8D}" srcOrd="1" destOrd="0" parTransId="{F7FB20EF-D34F-4761-8D93-D4F78979E1C8}" sibTransId="{D680F508-6331-43FB-A04A-E088C786CB37}"/>
    <dgm:cxn modelId="{B8D6C9D8-3060-41E6-BE42-68015111FE94}" type="presOf" srcId="{7878E6F4-D01D-4854-A3CA-5C0EB0F7BC8D}" destId="{C87DA89D-EB5E-4B38-AC3A-A839DD548A0B}" srcOrd="1" destOrd="0" presId="urn:microsoft.com/office/officeart/2016/7/layout/LinearBlockProcessNumbered"/>
    <dgm:cxn modelId="{7A6EFAFD-A3BF-42AA-B21B-BDFBB9139FC8}" type="presOf" srcId="{0845A31B-C0B0-45D5-B7B2-E4E05968BDC3}" destId="{2C5060BE-7F73-40BB-ABFF-5B2CF49DA0B9}" srcOrd="0" destOrd="0" presId="urn:microsoft.com/office/officeart/2016/7/layout/LinearBlockProcessNumbered"/>
    <dgm:cxn modelId="{204DFA37-F21E-4D5E-AD48-BE87FC5537B4}" type="presParOf" srcId="{B7AD8481-D8A6-45FF-952C-3339B32F07EC}" destId="{50F8CD0D-FB8C-401F-BAAD-F47E5CB36400}" srcOrd="0" destOrd="0" presId="urn:microsoft.com/office/officeart/2016/7/layout/LinearBlockProcessNumbered"/>
    <dgm:cxn modelId="{837193CB-906C-4F0F-8C8A-9ACFAC39883C}" type="presParOf" srcId="{50F8CD0D-FB8C-401F-BAAD-F47E5CB36400}" destId="{2C5060BE-7F73-40BB-ABFF-5B2CF49DA0B9}" srcOrd="0" destOrd="0" presId="urn:microsoft.com/office/officeart/2016/7/layout/LinearBlockProcessNumbered"/>
    <dgm:cxn modelId="{F558E8E4-2682-4A97-8662-BDD56A416009}" type="presParOf" srcId="{50F8CD0D-FB8C-401F-BAAD-F47E5CB36400}" destId="{35FFC7F7-DF75-439D-AE12-4AD9EC9C9A5A}" srcOrd="1" destOrd="0" presId="urn:microsoft.com/office/officeart/2016/7/layout/LinearBlockProcessNumbered"/>
    <dgm:cxn modelId="{9FB0A6E0-F838-402B-969C-B2D504D20D69}" type="presParOf" srcId="{50F8CD0D-FB8C-401F-BAAD-F47E5CB36400}" destId="{827B3A21-6F40-4A06-8308-44E5C3EDB8A9}" srcOrd="2" destOrd="0" presId="urn:microsoft.com/office/officeart/2016/7/layout/LinearBlockProcessNumbered"/>
    <dgm:cxn modelId="{E3E47ABE-6AEC-4B5D-AFCC-9F4B027081F4}" type="presParOf" srcId="{B7AD8481-D8A6-45FF-952C-3339B32F07EC}" destId="{CA01399E-691E-4EA4-A6BE-D2538CFA737F}" srcOrd="1" destOrd="0" presId="urn:microsoft.com/office/officeart/2016/7/layout/LinearBlockProcessNumbered"/>
    <dgm:cxn modelId="{6241DC2A-FC58-4B69-AFDB-0551593338B7}" type="presParOf" srcId="{B7AD8481-D8A6-45FF-952C-3339B32F07EC}" destId="{7565CEA6-57F4-4B48-91EE-7A96FEC02733}" srcOrd="2" destOrd="0" presId="urn:microsoft.com/office/officeart/2016/7/layout/LinearBlockProcessNumbered"/>
    <dgm:cxn modelId="{FD3E4538-62F1-4F00-97D6-2A642CF5AFE6}" type="presParOf" srcId="{7565CEA6-57F4-4B48-91EE-7A96FEC02733}" destId="{B418D0D9-796F-4759-A7EE-61440C42BB6E}" srcOrd="0" destOrd="0" presId="urn:microsoft.com/office/officeart/2016/7/layout/LinearBlockProcessNumbered"/>
    <dgm:cxn modelId="{503AA598-886C-4BA3-A596-557894D5B092}" type="presParOf" srcId="{7565CEA6-57F4-4B48-91EE-7A96FEC02733}" destId="{FF21785D-1683-4DA6-9D3B-7523162F4C98}" srcOrd="1" destOrd="0" presId="urn:microsoft.com/office/officeart/2016/7/layout/LinearBlockProcessNumbered"/>
    <dgm:cxn modelId="{8690C9FD-2EB3-456F-9406-36D91810A637}" type="presParOf" srcId="{7565CEA6-57F4-4B48-91EE-7A96FEC02733}" destId="{C87DA89D-EB5E-4B38-AC3A-A839DD548A0B}" srcOrd="2" destOrd="0" presId="urn:microsoft.com/office/officeart/2016/7/layout/LinearBlockProcessNumbered"/>
    <dgm:cxn modelId="{06D46179-029D-470C-A1E0-A6495F1EA829}" type="presParOf" srcId="{B7AD8481-D8A6-45FF-952C-3339B32F07EC}" destId="{894E178D-BD72-42BC-A283-BFBFF2FAD791}" srcOrd="3" destOrd="0" presId="urn:microsoft.com/office/officeart/2016/7/layout/LinearBlockProcessNumbered"/>
    <dgm:cxn modelId="{C97B6688-5D5B-4BB2-AA3B-FFD679F05706}" type="presParOf" srcId="{B7AD8481-D8A6-45FF-952C-3339B32F07EC}" destId="{DCBF9F38-9C97-47D1-AE30-979E41EA9877}" srcOrd="4" destOrd="0" presId="urn:microsoft.com/office/officeart/2016/7/layout/LinearBlockProcessNumbered"/>
    <dgm:cxn modelId="{EF533028-27F2-48AD-9895-7E7B7369BF39}" type="presParOf" srcId="{DCBF9F38-9C97-47D1-AE30-979E41EA9877}" destId="{001A8F18-34F3-4D7A-BD21-449DF775BB30}" srcOrd="0" destOrd="0" presId="urn:microsoft.com/office/officeart/2016/7/layout/LinearBlockProcessNumbered"/>
    <dgm:cxn modelId="{BCAC4480-181F-4A56-B0DB-8E9A215025FB}" type="presParOf" srcId="{DCBF9F38-9C97-47D1-AE30-979E41EA9877}" destId="{7AE870E6-4E73-4932-93EA-7D474C60EC58}" srcOrd="1" destOrd="0" presId="urn:microsoft.com/office/officeart/2016/7/layout/LinearBlockProcessNumbered"/>
    <dgm:cxn modelId="{7B631EE2-886B-47DD-9530-AD613A81A861}" type="presParOf" srcId="{DCBF9F38-9C97-47D1-AE30-979E41EA9877}" destId="{ADD1DF94-8170-4559-937B-F17807F9279F}"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282775-D596-4BDF-9BD5-6B74504EAD9E}"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9B872C15-C994-4D6F-80A0-560AF2C97847}">
      <dgm:prSet/>
      <dgm:spPr/>
      <dgm:t>
        <a:bodyPr/>
        <a:lstStyle/>
        <a:p>
          <a:pPr>
            <a:lnSpc>
              <a:spcPct val="100000"/>
            </a:lnSpc>
          </a:pPr>
          <a:r>
            <a:rPr lang="en-US" b="1" i="0" dirty="0"/>
            <a:t>Reduced Downtime:</a:t>
          </a:r>
          <a:r>
            <a:rPr lang="en-US" b="0" i="0" dirty="0"/>
            <a:t> Improved power quality led to reduction in unplanned downtime, enhancing production efficiency.</a:t>
          </a:r>
          <a:endParaRPr lang="en-US" dirty="0"/>
        </a:p>
      </dgm:t>
    </dgm:pt>
    <dgm:pt modelId="{EA769539-7F7E-4507-A726-358803A2B9CC}" type="parTrans" cxnId="{055D07A5-838B-4B24-A902-18FA43FD7261}">
      <dgm:prSet/>
      <dgm:spPr/>
      <dgm:t>
        <a:bodyPr/>
        <a:lstStyle/>
        <a:p>
          <a:endParaRPr lang="en-US"/>
        </a:p>
      </dgm:t>
    </dgm:pt>
    <dgm:pt modelId="{E4A0AAAA-C9E4-4BDA-816D-74D4164AE699}" type="sibTrans" cxnId="{055D07A5-838B-4B24-A902-18FA43FD7261}">
      <dgm:prSet/>
      <dgm:spPr/>
      <dgm:t>
        <a:bodyPr/>
        <a:lstStyle/>
        <a:p>
          <a:endParaRPr lang="en-US"/>
        </a:p>
      </dgm:t>
    </dgm:pt>
    <dgm:pt modelId="{FC78EB3B-57D2-4516-93C6-7687CD2D3FCD}">
      <dgm:prSet/>
      <dgm:spPr/>
      <dgm:t>
        <a:bodyPr/>
        <a:lstStyle/>
        <a:p>
          <a:pPr>
            <a:lnSpc>
              <a:spcPct val="100000"/>
            </a:lnSpc>
          </a:pPr>
          <a:r>
            <a:rPr lang="en-US" b="1" i="0"/>
            <a:t>Extended Equipment Life:</a:t>
          </a:r>
          <a:r>
            <a:rPr lang="en-US" b="0" i="0"/>
            <a:t> Stable voltage levels and reduced harmonics extended the lifespan of critical machinery and electronic equipment.</a:t>
          </a:r>
          <a:endParaRPr lang="en-US"/>
        </a:p>
      </dgm:t>
    </dgm:pt>
    <dgm:pt modelId="{2933E735-9178-4A07-9429-2E5C1176D5E4}" type="parTrans" cxnId="{FB24A671-79A8-40BF-9235-455CF3EE4909}">
      <dgm:prSet/>
      <dgm:spPr/>
      <dgm:t>
        <a:bodyPr/>
        <a:lstStyle/>
        <a:p>
          <a:endParaRPr lang="en-US"/>
        </a:p>
      </dgm:t>
    </dgm:pt>
    <dgm:pt modelId="{35CC92AC-16E9-49BE-BAF6-EB2C58991C05}" type="sibTrans" cxnId="{FB24A671-79A8-40BF-9235-455CF3EE4909}">
      <dgm:prSet/>
      <dgm:spPr/>
      <dgm:t>
        <a:bodyPr/>
        <a:lstStyle/>
        <a:p>
          <a:endParaRPr lang="en-US"/>
        </a:p>
      </dgm:t>
    </dgm:pt>
    <dgm:pt modelId="{CB60475C-8B10-46DB-9774-DDEF478C2800}">
      <dgm:prSet/>
      <dgm:spPr/>
      <dgm:t>
        <a:bodyPr/>
        <a:lstStyle/>
        <a:p>
          <a:pPr>
            <a:lnSpc>
              <a:spcPct val="100000"/>
            </a:lnSpc>
          </a:pPr>
          <a:r>
            <a:rPr lang="en-US" b="1" i="0" dirty="0"/>
            <a:t>Cost Savings:</a:t>
          </a:r>
          <a:r>
            <a:rPr lang="en-US" b="0" i="0" dirty="0"/>
            <a:t> Lower maintenance costs and improved operational efficiency resulted in significant financial savings.</a:t>
          </a:r>
          <a:endParaRPr lang="en-US" dirty="0"/>
        </a:p>
      </dgm:t>
    </dgm:pt>
    <dgm:pt modelId="{95F0C385-DB35-475B-8FD2-B7245504D2AA}" type="parTrans" cxnId="{2F4A4A9B-67CF-4154-8A03-D71CF955E508}">
      <dgm:prSet/>
      <dgm:spPr/>
      <dgm:t>
        <a:bodyPr/>
        <a:lstStyle/>
        <a:p>
          <a:endParaRPr lang="en-US"/>
        </a:p>
      </dgm:t>
    </dgm:pt>
    <dgm:pt modelId="{B100597A-ED27-48FD-B611-001EAB2CC935}" type="sibTrans" cxnId="{2F4A4A9B-67CF-4154-8A03-D71CF955E508}">
      <dgm:prSet/>
      <dgm:spPr/>
      <dgm:t>
        <a:bodyPr/>
        <a:lstStyle/>
        <a:p>
          <a:endParaRPr lang="en-US"/>
        </a:p>
      </dgm:t>
    </dgm:pt>
    <dgm:pt modelId="{46A92D87-72F2-4720-A8CC-AE899EE3FFF6}" type="pres">
      <dgm:prSet presAssocID="{B7282775-D596-4BDF-9BD5-6B74504EAD9E}" presName="hierChild1" presStyleCnt="0">
        <dgm:presLayoutVars>
          <dgm:chPref val="1"/>
          <dgm:dir/>
          <dgm:animOne val="branch"/>
          <dgm:animLvl val="lvl"/>
          <dgm:resizeHandles/>
        </dgm:presLayoutVars>
      </dgm:prSet>
      <dgm:spPr/>
    </dgm:pt>
    <dgm:pt modelId="{CE6CD81A-54A9-4A40-8C46-A95F447EEDF0}" type="pres">
      <dgm:prSet presAssocID="{9B872C15-C994-4D6F-80A0-560AF2C97847}" presName="hierRoot1" presStyleCnt="0"/>
      <dgm:spPr/>
    </dgm:pt>
    <dgm:pt modelId="{C3B72440-9A6A-4682-BAF2-E9860BCCEED2}" type="pres">
      <dgm:prSet presAssocID="{9B872C15-C994-4D6F-80A0-560AF2C97847}" presName="composite" presStyleCnt="0"/>
      <dgm:spPr/>
    </dgm:pt>
    <dgm:pt modelId="{034AFCB0-B1D7-43EC-B9BD-0BB06DA963EF}" type="pres">
      <dgm:prSet presAssocID="{9B872C15-C994-4D6F-80A0-560AF2C97847}" presName="background" presStyleLbl="node0" presStyleIdx="0" presStyleCnt="3"/>
      <dgm:spPr/>
    </dgm:pt>
    <dgm:pt modelId="{700757A9-8332-41E3-B156-AF2AF9CA5769}" type="pres">
      <dgm:prSet presAssocID="{9B872C15-C994-4D6F-80A0-560AF2C97847}" presName="text" presStyleLbl="fgAcc0" presStyleIdx="0" presStyleCnt="3" custScaleX="128647" custScaleY="157162">
        <dgm:presLayoutVars>
          <dgm:chPref val="3"/>
        </dgm:presLayoutVars>
      </dgm:prSet>
      <dgm:spPr/>
    </dgm:pt>
    <dgm:pt modelId="{8D9A12B7-B687-48B3-B268-13964B0828AF}" type="pres">
      <dgm:prSet presAssocID="{9B872C15-C994-4D6F-80A0-560AF2C97847}" presName="hierChild2" presStyleCnt="0"/>
      <dgm:spPr/>
    </dgm:pt>
    <dgm:pt modelId="{21DFC659-A4B7-4CFD-B017-850798339F2B}" type="pres">
      <dgm:prSet presAssocID="{FC78EB3B-57D2-4516-93C6-7687CD2D3FCD}" presName="hierRoot1" presStyleCnt="0"/>
      <dgm:spPr/>
    </dgm:pt>
    <dgm:pt modelId="{676B60A7-80A3-4272-B1F3-2336559CDBF7}" type="pres">
      <dgm:prSet presAssocID="{FC78EB3B-57D2-4516-93C6-7687CD2D3FCD}" presName="composite" presStyleCnt="0"/>
      <dgm:spPr/>
    </dgm:pt>
    <dgm:pt modelId="{A9ED876B-1145-4A91-9B14-C70403ACB119}" type="pres">
      <dgm:prSet presAssocID="{FC78EB3B-57D2-4516-93C6-7687CD2D3FCD}" presName="background" presStyleLbl="node0" presStyleIdx="1" presStyleCnt="3"/>
      <dgm:spPr/>
    </dgm:pt>
    <dgm:pt modelId="{F3F9EE7F-139F-431F-8033-AC7F3CFB87A2}" type="pres">
      <dgm:prSet presAssocID="{FC78EB3B-57D2-4516-93C6-7687CD2D3FCD}" presName="text" presStyleLbl="fgAcc0" presStyleIdx="1" presStyleCnt="3" custScaleX="114671" custScaleY="152869">
        <dgm:presLayoutVars>
          <dgm:chPref val="3"/>
        </dgm:presLayoutVars>
      </dgm:prSet>
      <dgm:spPr/>
    </dgm:pt>
    <dgm:pt modelId="{A555CFB5-AD86-4221-8038-AA3B67818A2D}" type="pres">
      <dgm:prSet presAssocID="{FC78EB3B-57D2-4516-93C6-7687CD2D3FCD}" presName="hierChild2" presStyleCnt="0"/>
      <dgm:spPr/>
    </dgm:pt>
    <dgm:pt modelId="{FEDD4DBA-32B7-48E5-92D7-0C9C5B71CDC3}" type="pres">
      <dgm:prSet presAssocID="{CB60475C-8B10-46DB-9774-DDEF478C2800}" presName="hierRoot1" presStyleCnt="0"/>
      <dgm:spPr/>
    </dgm:pt>
    <dgm:pt modelId="{C8BA23B7-1D13-4DB4-AC76-EB157AE39BBA}" type="pres">
      <dgm:prSet presAssocID="{CB60475C-8B10-46DB-9774-DDEF478C2800}" presName="composite" presStyleCnt="0"/>
      <dgm:spPr/>
    </dgm:pt>
    <dgm:pt modelId="{05E6B056-ACE2-4576-A1EF-3D54864F718D}" type="pres">
      <dgm:prSet presAssocID="{CB60475C-8B10-46DB-9774-DDEF478C2800}" presName="background" presStyleLbl="node0" presStyleIdx="2" presStyleCnt="3"/>
      <dgm:spPr/>
    </dgm:pt>
    <dgm:pt modelId="{FE5C2661-1331-4AED-83D7-35D41C7597A7}" type="pres">
      <dgm:prSet presAssocID="{CB60475C-8B10-46DB-9774-DDEF478C2800}" presName="text" presStyleLbl="fgAcc0" presStyleIdx="2" presStyleCnt="3" custScaleX="121628" custScaleY="160683" custLinFactNeighborX="2584" custLinFactNeighborY="-1598">
        <dgm:presLayoutVars>
          <dgm:chPref val="3"/>
        </dgm:presLayoutVars>
      </dgm:prSet>
      <dgm:spPr/>
    </dgm:pt>
    <dgm:pt modelId="{CEB6C81A-0647-4F3F-8DFE-77C3FAAFA049}" type="pres">
      <dgm:prSet presAssocID="{CB60475C-8B10-46DB-9774-DDEF478C2800}" presName="hierChild2" presStyleCnt="0"/>
      <dgm:spPr/>
    </dgm:pt>
  </dgm:ptLst>
  <dgm:cxnLst>
    <dgm:cxn modelId="{FB24A671-79A8-40BF-9235-455CF3EE4909}" srcId="{B7282775-D596-4BDF-9BD5-6B74504EAD9E}" destId="{FC78EB3B-57D2-4516-93C6-7687CD2D3FCD}" srcOrd="1" destOrd="0" parTransId="{2933E735-9178-4A07-9429-2E5C1176D5E4}" sibTransId="{35CC92AC-16E9-49BE-BAF6-EB2C58991C05}"/>
    <dgm:cxn modelId="{3F316E53-E991-47B1-9A80-76FACD0D3938}" type="presOf" srcId="{9B872C15-C994-4D6F-80A0-560AF2C97847}" destId="{700757A9-8332-41E3-B156-AF2AF9CA5769}" srcOrd="0" destOrd="0" presId="urn:microsoft.com/office/officeart/2005/8/layout/hierarchy1"/>
    <dgm:cxn modelId="{9F0EA67C-7EAE-47BD-BC99-4544B699FE99}" type="presOf" srcId="{CB60475C-8B10-46DB-9774-DDEF478C2800}" destId="{FE5C2661-1331-4AED-83D7-35D41C7597A7}" srcOrd="0" destOrd="0" presId="urn:microsoft.com/office/officeart/2005/8/layout/hierarchy1"/>
    <dgm:cxn modelId="{93DABD7E-273B-4B8C-8D4C-698D7F2D9EFD}" type="presOf" srcId="{B7282775-D596-4BDF-9BD5-6B74504EAD9E}" destId="{46A92D87-72F2-4720-A8CC-AE899EE3FFF6}" srcOrd="0" destOrd="0" presId="urn:microsoft.com/office/officeart/2005/8/layout/hierarchy1"/>
    <dgm:cxn modelId="{2F4A4A9B-67CF-4154-8A03-D71CF955E508}" srcId="{B7282775-D596-4BDF-9BD5-6B74504EAD9E}" destId="{CB60475C-8B10-46DB-9774-DDEF478C2800}" srcOrd="2" destOrd="0" parTransId="{95F0C385-DB35-475B-8FD2-B7245504D2AA}" sibTransId="{B100597A-ED27-48FD-B611-001EAB2CC935}"/>
    <dgm:cxn modelId="{055D07A5-838B-4B24-A902-18FA43FD7261}" srcId="{B7282775-D596-4BDF-9BD5-6B74504EAD9E}" destId="{9B872C15-C994-4D6F-80A0-560AF2C97847}" srcOrd="0" destOrd="0" parTransId="{EA769539-7F7E-4507-A726-358803A2B9CC}" sibTransId="{E4A0AAAA-C9E4-4BDA-816D-74D4164AE699}"/>
    <dgm:cxn modelId="{9E0ACAC2-023B-4B9C-9048-5E9B2F68765E}" type="presOf" srcId="{FC78EB3B-57D2-4516-93C6-7687CD2D3FCD}" destId="{F3F9EE7F-139F-431F-8033-AC7F3CFB87A2}" srcOrd="0" destOrd="0" presId="urn:microsoft.com/office/officeart/2005/8/layout/hierarchy1"/>
    <dgm:cxn modelId="{D002145D-F16C-4B1A-AAEC-938CA46E1312}" type="presParOf" srcId="{46A92D87-72F2-4720-A8CC-AE899EE3FFF6}" destId="{CE6CD81A-54A9-4A40-8C46-A95F447EEDF0}" srcOrd="0" destOrd="0" presId="urn:microsoft.com/office/officeart/2005/8/layout/hierarchy1"/>
    <dgm:cxn modelId="{A31A7FAD-28F3-4E62-85B5-48F3A1CA5DCB}" type="presParOf" srcId="{CE6CD81A-54A9-4A40-8C46-A95F447EEDF0}" destId="{C3B72440-9A6A-4682-BAF2-E9860BCCEED2}" srcOrd="0" destOrd="0" presId="urn:microsoft.com/office/officeart/2005/8/layout/hierarchy1"/>
    <dgm:cxn modelId="{39BB7F65-0CCE-4BF0-9F6A-222A05AB7592}" type="presParOf" srcId="{C3B72440-9A6A-4682-BAF2-E9860BCCEED2}" destId="{034AFCB0-B1D7-43EC-B9BD-0BB06DA963EF}" srcOrd="0" destOrd="0" presId="urn:microsoft.com/office/officeart/2005/8/layout/hierarchy1"/>
    <dgm:cxn modelId="{49030DBA-49A7-49C5-8C02-83D37F73D77B}" type="presParOf" srcId="{C3B72440-9A6A-4682-BAF2-E9860BCCEED2}" destId="{700757A9-8332-41E3-B156-AF2AF9CA5769}" srcOrd="1" destOrd="0" presId="urn:microsoft.com/office/officeart/2005/8/layout/hierarchy1"/>
    <dgm:cxn modelId="{F7E2AEA9-0309-461C-93CD-1CE6B0B4B597}" type="presParOf" srcId="{CE6CD81A-54A9-4A40-8C46-A95F447EEDF0}" destId="{8D9A12B7-B687-48B3-B268-13964B0828AF}" srcOrd="1" destOrd="0" presId="urn:microsoft.com/office/officeart/2005/8/layout/hierarchy1"/>
    <dgm:cxn modelId="{B02BC92A-4AA0-40D8-BEFE-BE4C486F03CE}" type="presParOf" srcId="{46A92D87-72F2-4720-A8CC-AE899EE3FFF6}" destId="{21DFC659-A4B7-4CFD-B017-850798339F2B}" srcOrd="1" destOrd="0" presId="urn:microsoft.com/office/officeart/2005/8/layout/hierarchy1"/>
    <dgm:cxn modelId="{1A9FFE13-CE32-4CDA-977B-2CBCF869654F}" type="presParOf" srcId="{21DFC659-A4B7-4CFD-B017-850798339F2B}" destId="{676B60A7-80A3-4272-B1F3-2336559CDBF7}" srcOrd="0" destOrd="0" presId="urn:microsoft.com/office/officeart/2005/8/layout/hierarchy1"/>
    <dgm:cxn modelId="{DF83F05B-8186-40AF-BFC0-4ACDBF06E3E0}" type="presParOf" srcId="{676B60A7-80A3-4272-B1F3-2336559CDBF7}" destId="{A9ED876B-1145-4A91-9B14-C70403ACB119}" srcOrd="0" destOrd="0" presId="urn:microsoft.com/office/officeart/2005/8/layout/hierarchy1"/>
    <dgm:cxn modelId="{BF4F1D43-726C-4376-A344-0B511E27C232}" type="presParOf" srcId="{676B60A7-80A3-4272-B1F3-2336559CDBF7}" destId="{F3F9EE7F-139F-431F-8033-AC7F3CFB87A2}" srcOrd="1" destOrd="0" presId="urn:microsoft.com/office/officeart/2005/8/layout/hierarchy1"/>
    <dgm:cxn modelId="{A679A607-7B8E-4AF0-8FA9-157EEBEC856E}" type="presParOf" srcId="{21DFC659-A4B7-4CFD-B017-850798339F2B}" destId="{A555CFB5-AD86-4221-8038-AA3B67818A2D}" srcOrd="1" destOrd="0" presId="urn:microsoft.com/office/officeart/2005/8/layout/hierarchy1"/>
    <dgm:cxn modelId="{EB6CC3C6-C755-461D-8C8C-D6A9317C53C6}" type="presParOf" srcId="{46A92D87-72F2-4720-A8CC-AE899EE3FFF6}" destId="{FEDD4DBA-32B7-48E5-92D7-0C9C5B71CDC3}" srcOrd="2" destOrd="0" presId="urn:microsoft.com/office/officeart/2005/8/layout/hierarchy1"/>
    <dgm:cxn modelId="{AA486297-A4E3-404D-9D4F-62F0227591AA}" type="presParOf" srcId="{FEDD4DBA-32B7-48E5-92D7-0C9C5B71CDC3}" destId="{C8BA23B7-1D13-4DB4-AC76-EB157AE39BBA}" srcOrd="0" destOrd="0" presId="urn:microsoft.com/office/officeart/2005/8/layout/hierarchy1"/>
    <dgm:cxn modelId="{A7A93CB1-57A5-4A2D-9E31-33E815271D87}" type="presParOf" srcId="{C8BA23B7-1D13-4DB4-AC76-EB157AE39BBA}" destId="{05E6B056-ACE2-4576-A1EF-3D54864F718D}" srcOrd="0" destOrd="0" presId="urn:microsoft.com/office/officeart/2005/8/layout/hierarchy1"/>
    <dgm:cxn modelId="{EA4A5AA4-D2E2-49D8-8424-89C299990E84}" type="presParOf" srcId="{C8BA23B7-1D13-4DB4-AC76-EB157AE39BBA}" destId="{FE5C2661-1331-4AED-83D7-35D41C7597A7}" srcOrd="1" destOrd="0" presId="urn:microsoft.com/office/officeart/2005/8/layout/hierarchy1"/>
    <dgm:cxn modelId="{5283FBFA-986F-4FA4-806B-54DCB821E30D}" type="presParOf" srcId="{FEDD4DBA-32B7-48E5-92D7-0C9C5B71CDC3}" destId="{CEB6C81A-0647-4F3F-8DFE-77C3FAAFA04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4A7A3E-24A3-4506-BBF1-FDF0B2817096}" type="doc">
      <dgm:prSet loTypeId="urn:microsoft.com/office/officeart/2005/8/layout/default" loCatId="list" qsTypeId="urn:microsoft.com/office/officeart/2005/8/quickstyle/simple2" qsCatId="simple" csTypeId="urn:microsoft.com/office/officeart/2005/8/colors/accent6_2" csCatId="accent6"/>
      <dgm:spPr/>
      <dgm:t>
        <a:bodyPr/>
        <a:lstStyle/>
        <a:p>
          <a:endParaRPr lang="en-US"/>
        </a:p>
      </dgm:t>
    </dgm:pt>
    <dgm:pt modelId="{2009C8F2-3BD5-45B7-9D71-14A806B269F7}">
      <dgm:prSet/>
      <dgm:spPr/>
      <dgm:t>
        <a:bodyPr/>
        <a:lstStyle/>
        <a:p>
          <a:r>
            <a:rPr lang="en-US" b="1" i="0"/>
            <a:t>Function of Voltage Regulators:</a:t>
          </a:r>
          <a:r>
            <a:rPr lang="en-US" b="0" i="0"/>
            <a:t> Voltage regulators maintain a constant voltage level to protect equipment from voltage fluctuations. They are essential in environments with sensitive electronics and variable loads.</a:t>
          </a:r>
          <a:endParaRPr lang="en-US"/>
        </a:p>
      </dgm:t>
    </dgm:pt>
    <dgm:pt modelId="{48D666D5-B877-4CC5-BE24-EA32A102362E}" type="parTrans" cxnId="{272BDAE1-F9BA-455A-B566-4CA8EB7B1CD3}">
      <dgm:prSet/>
      <dgm:spPr/>
      <dgm:t>
        <a:bodyPr/>
        <a:lstStyle/>
        <a:p>
          <a:endParaRPr lang="en-US"/>
        </a:p>
      </dgm:t>
    </dgm:pt>
    <dgm:pt modelId="{28D0359F-5F77-4B15-BA19-A1E6ABC9A52A}" type="sibTrans" cxnId="{272BDAE1-F9BA-455A-B566-4CA8EB7B1CD3}">
      <dgm:prSet/>
      <dgm:spPr/>
      <dgm:t>
        <a:bodyPr/>
        <a:lstStyle/>
        <a:p>
          <a:endParaRPr lang="en-US"/>
        </a:p>
      </dgm:t>
    </dgm:pt>
    <dgm:pt modelId="{1109865D-C374-4309-8E3C-C38DDA3971BC}">
      <dgm:prSet/>
      <dgm:spPr/>
      <dgm:t>
        <a:bodyPr/>
        <a:lstStyle/>
        <a:p>
          <a:r>
            <a:rPr lang="en-US" b="1" i="0"/>
            <a:t>Types of Voltage Regulators:</a:t>
          </a:r>
          <a:r>
            <a:rPr lang="en-US" b="0" i="0"/>
            <a:t> Includes automatic voltage regulators (AVR), ferroresonant transformers, and electronic tap changers. Each type has specific applications based on the load and sensitivity of equipment.</a:t>
          </a:r>
          <a:endParaRPr lang="en-US"/>
        </a:p>
      </dgm:t>
    </dgm:pt>
    <dgm:pt modelId="{5CC79C1B-2417-4259-80EF-C04CFE963F3A}" type="parTrans" cxnId="{CC4C04B0-249E-4166-B8F1-175327AFBB7C}">
      <dgm:prSet/>
      <dgm:spPr/>
      <dgm:t>
        <a:bodyPr/>
        <a:lstStyle/>
        <a:p>
          <a:endParaRPr lang="en-US"/>
        </a:p>
      </dgm:t>
    </dgm:pt>
    <dgm:pt modelId="{0250ABDF-AE81-440E-ACDA-1CECF7B35114}" type="sibTrans" cxnId="{CC4C04B0-249E-4166-B8F1-175327AFBB7C}">
      <dgm:prSet/>
      <dgm:spPr/>
      <dgm:t>
        <a:bodyPr/>
        <a:lstStyle/>
        <a:p>
          <a:endParaRPr lang="en-US"/>
        </a:p>
      </dgm:t>
    </dgm:pt>
    <dgm:pt modelId="{1BE691D9-CDF9-4B42-9F2B-7731F02BB26B}">
      <dgm:prSet/>
      <dgm:spPr/>
      <dgm:t>
        <a:bodyPr/>
        <a:lstStyle/>
        <a:p>
          <a:r>
            <a:rPr lang="en-US" b="1" i="0"/>
            <a:t>Impact on Industrial Facility:</a:t>
          </a:r>
          <a:r>
            <a:rPr lang="en-US" b="0" i="0"/>
            <a:t> Increased operational stability, reduced equipment malfunctions, and extended machinery lifespan due to consistent voltage supply.</a:t>
          </a:r>
          <a:endParaRPr lang="en-US"/>
        </a:p>
      </dgm:t>
    </dgm:pt>
    <dgm:pt modelId="{9B6AE5CD-12EA-4165-A8A2-6080C05BB6F8}" type="parTrans" cxnId="{AE765170-54E8-4276-A640-B5CE31000B59}">
      <dgm:prSet/>
      <dgm:spPr/>
      <dgm:t>
        <a:bodyPr/>
        <a:lstStyle/>
        <a:p>
          <a:endParaRPr lang="en-US"/>
        </a:p>
      </dgm:t>
    </dgm:pt>
    <dgm:pt modelId="{EC67B56B-E497-44AB-885D-EC7B75297B39}" type="sibTrans" cxnId="{AE765170-54E8-4276-A640-B5CE31000B59}">
      <dgm:prSet/>
      <dgm:spPr/>
      <dgm:t>
        <a:bodyPr/>
        <a:lstStyle/>
        <a:p>
          <a:endParaRPr lang="en-US"/>
        </a:p>
      </dgm:t>
    </dgm:pt>
    <dgm:pt modelId="{AE00119B-8BCD-4954-99B9-84EE42A14402}" type="pres">
      <dgm:prSet presAssocID="{D44A7A3E-24A3-4506-BBF1-FDF0B2817096}" presName="diagram" presStyleCnt="0">
        <dgm:presLayoutVars>
          <dgm:dir/>
          <dgm:resizeHandles val="exact"/>
        </dgm:presLayoutVars>
      </dgm:prSet>
      <dgm:spPr/>
    </dgm:pt>
    <dgm:pt modelId="{7BBA92BF-9701-49E9-8563-1BF7585FCEF3}" type="pres">
      <dgm:prSet presAssocID="{2009C8F2-3BD5-45B7-9D71-14A806B269F7}" presName="node" presStyleLbl="node1" presStyleIdx="0" presStyleCnt="3">
        <dgm:presLayoutVars>
          <dgm:bulletEnabled val="1"/>
        </dgm:presLayoutVars>
      </dgm:prSet>
      <dgm:spPr/>
    </dgm:pt>
    <dgm:pt modelId="{22200F35-940C-4D8C-9B45-15AB439AFD31}" type="pres">
      <dgm:prSet presAssocID="{28D0359F-5F77-4B15-BA19-A1E6ABC9A52A}" presName="sibTrans" presStyleCnt="0"/>
      <dgm:spPr/>
    </dgm:pt>
    <dgm:pt modelId="{C7D43E42-B268-48F6-BE07-A2C3341652CA}" type="pres">
      <dgm:prSet presAssocID="{1109865D-C374-4309-8E3C-C38DDA3971BC}" presName="node" presStyleLbl="node1" presStyleIdx="1" presStyleCnt="3">
        <dgm:presLayoutVars>
          <dgm:bulletEnabled val="1"/>
        </dgm:presLayoutVars>
      </dgm:prSet>
      <dgm:spPr/>
    </dgm:pt>
    <dgm:pt modelId="{37485D32-F01E-4CA5-8991-23E39BBC0A8E}" type="pres">
      <dgm:prSet presAssocID="{0250ABDF-AE81-440E-ACDA-1CECF7B35114}" presName="sibTrans" presStyleCnt="0"/>
      <dgm:spPr/>
    </dgm:pt>
    <dgm:pt modelId="{F7C7A6BB-3C3D-4709-8E38-53B988C44F01}" type="pres">
      <dgm:prSet presAssocID="{1BE691D9-CDF9-4B42-9F2B-7731F02BB26B}" presName="node" presStyleLbl="node1" presStyleIdx="2" presStyleCnt="3">
        <dgm:presLayoutVars>
          <dgm:bulletEnabled val="1"/>
        </dgm:presLayoutVars>
      </dgm:prSet>
      <dgm:spPr/>
    </dgm:pt>
  </dgm:ptLst>
  <dgm:cxnLst>
    <dgm:cxn modelId="{F6D98C31-2A20-4BF4-8DF1-6B2E11B2BEE1}" type="presOf" srcId="{1BE691D9-CDF9-4B42-9F2B-7731F02BB26B}" destId="{F7C7A6BB-3C3D-4709-8E38-53B988C44F01}" srcOrd="0" destOrd="0" presId="urn:microsoft.com/office/officeart/2005/8/layout/default"/>
    <dgm:cxn modelId="{E9B6863F-C58B-4D57-BD67-1EABE5E14195}" type="presOf" srcId="{1109865D-C374-4309-8E3C-C38DDA3971BC}" destId="{C7D43E42-B268-48F6-BE07-A2C3341652CA}" srcOrd="0" destOrd="0" presId="urn:microsoft.com/office/officeart/2005/8/layout/default"/>
    <dgm:cxn modelId="{2C81B160-7B39-4BE8-A917-B2DD18E14E51}" type="presOf" srcId="{2009C8F2-3BD5-45B7-9D71-14A806B269F7}" destId="{7BBA92BF-9701-49E9-8563-1BF7585FCEF3}" srcOrd="0" destOrd="0" presId="urn:microsoft.com/office/officeart/2005/8/layout/default"/>
    <dgm:cxn modelId="{AE765170-54E8-4276-A640-B5CE31000B59}" srcId="{D44A7A3E-24A3-4506-BBF1-FDF0B2817096}" destId="{1BE691D9-CDF9-4B42-9F2B-7731F02BB26B}" srcOrd="2" destOrd="0" parTransId="{9B6AE5CD-12EA-4165-A8A2-6080C05BB6F8}" sibTransId="{EC67B56B-E497-44AB-885D-EC7B75297B39}"/>
    <dgm:cxn modelId="{38771A91-211F-450F-8765-84A0DB361979}" type="presOf" srcId="{D44A7A3E-24A3-4506-BBF1-FDF0B2817096}" destId="{AE00119B-8BCD-4954-99B9-84EE42A14402}" srcOrd="0" destOrd="0" presId="urn:microsoft.com/office/officeart/2005/8/layout/default"/>
    <dgm:cxn modelId="{CC4C04B0-249E-4166-B8F1-175327AFBB7C}" srcId="{D44A7A3E-24A3-4506-BBF1-FDF0B2817096}" destId="{1109865D-C374-4309-8E3C-C38DDA3971BC}" srcOrd="1" destOrd="0" parTransId="{5CC79C1B-2417-4259-80EF-C04CFE963F3A}" sibTransId="{0250ABDF-AE81-440E-ACDA-1CECF7B35114}"/>
    <dgm:cxn modelId="{272BDAE1-F9BA-455A-B566-4CA8EB7B1CD3}" srcId="{D44A7A3E-24A3-4506-BBF1-FDF0B2817096}" destId="{2009C8F2-3BD5-45B7-9D71-14A806B269F7}" srcOrd="0" destOrd="0" parTransId="{48D666D5-B877-4CC5-BE24-EA32A102362E}" sibTransId="{28D0359F-5F77-4B15-BA19-A1E6ABC9A52A}"/>
    <dgm:cxn modelId="{99F0C8DE-54EB-457C-B8BA-E7B66A7D7ABA}" type="presParOf" srcId="{AE00119B-8BCD-4954-99B9-84EE42A14402}" destId="{7BBA92BF-9701-49E9-8563-1BF7585FCEF3}" srcOrd="0" destOrd="0" presId="urn:microsoft.com/office/officeart/2005/8/layout/default"/>
    <dgm:cxn modelId="{261A871C-05ED-4EC7-A775-4C03742E9AB3}" type="presParOf" srcId="{AE00119B-8BCD-4954-99B9-84EE42A14402}" destId="{22200F35-940C-4D8C-9B45-15AB439AFD31}" srcOrd="1" destOrd="0" presId="urn:microsoft.com/office/officeart/2005/8/layout/default"/>
    <dgm:cxn modelId="{D33DA0F6-BBE9-45DE-87A9-6856E15C1361}" type="presParOf" srcId="{AE00119B-8BCD-4954-99B9-84EE42A14402}" destId="{C7D43E42-B268-48F6-BE07-A2C3341652CA}" srcOrd="2" destOrd="0" presId="urn:microsoft.com/office/officeart/2005/8/layout/default"/>
    <dgm:cxn modelId="{DF05523C-AEF3-4DAC-BF62-6FEB51FADB6D}" type="presParOf" srcId="{AE00119B-8BCD-4954-99B9-84EE42A14402}" destId="{37485D32-F01E-4CA5-8991-23E39BBC0A8E}" srcOrd="3" destOrd="0" presId="urn:microsoft.com/office/officeart/2005/8/layout/default"/>
    <dgm:cxn modelId="{BF743A64-2E59-4A22-B4F5-DAFA1D0A1A1D}" type="presParOf" srcId="{AE00119B-8BCD-4954-99B9-84EE42A14402}" destId="{F7C7A6BB-3C3D-4709-8E38-53B988C44F01}"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692531-1B21-4400-A971-C3C99CC38F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55A2DB7-3550-4408-89D2-A40D6641DFC9}">
      <dgm:prSet/>
      <dgm:spPr/>
      <dgm:t>
        <a:bodyPr/>
        <a:lstStyle/>
        <a:p>
          <a:pPr>
            <a:lnSpc>
              <a:spcPct val="100000"/>
            </a:lnSpc>
          </a:pPr>
          <a:r>
            <a:rPr lang="en-US"/>
            <a:t>Improved Equipment Reliability: By continuously monitoring power quality parameters such as voltage levels, harmonics, and transients, industrial facilities can identify issues that could potentially damage equipment or cause malfunctions. Early detection allows for timely maintenance or corrective actions, thereby improving overall equipment reliability.</a:t>
          </a:r>
        </a:p>
      </dgm:t>
    </dgm:pt>
    <dgm:pt modelId="{D03C74DC-BC39-46A0-9AB4-509EC06FBAD6}" type="parTrans" cxnId="{E30D3250-40D9-4A87-8BF2-AD2462F48341}">
      <dgm:prSet/>
      <dgm:spPr/>
      <dgm:t>
        <a:bodyPr/>
        <a:lstStyle/>
        <a:p>
          <a:endParaRPr lang="en-US"/>
        </a:p>
      </dgm:t>
    </dgm:pt>
    <dgm:pt modelId="{7591DF56-53C3-4994-BF80-D6C30DAA97DB}" type="sibTrans" cxnId="{E30D3250-40D9-4A87-8BF2-AD2462F48341}">
      <dgm:prSet/>
      <dgm:spPr/>
      <dgm:t>
        <a:bodyPr/>
        <a:lstStyle/>
        <a:p>
          <a:pPr>
            <a:lnSpc>
              <a:spcPct val="100000"/>
            </a:lnSpc>
          </a:pPr>
          <a:endParaRPr lang="en-US"/>
        </a:p>
      </dgm:t>
    </dgm:pt>
    <dgm:pt modelId="{3A9BA133-8C6C-42CE-A4BF-61A0F6AEEDD3}">
      <dgm:prSet/>
      <dgm:spPr/>
      <dgm:t>
        <a:bodyPr/>
        <a:lstStyle/>
        <a:p>
          <a:pPr>
            <a:lnSpc>
              <a:spcPct val="100000"/>
            </a:lnSpc>
          </a:pPr>
          <a:r>
            <a:rPr lang="en-US"/>
            <a:t>Reduced Downtime: Unplanned downtime due to power quality issues can be costly for industrial operations. Real-time monitoring helps in detecting and diagnosing problems quickly, allowing maintenance teams to take proactive measures to prevent equipment failures and minimize downtime.</a:t>
          </a:r>
        </a:p>
      </dgm:t>
    </dgm:pt>
    <dgm:pt modelId="{34DD2818-2ABA-47B2-8C2A-81D93DD55F70}" type="parTrans" cxnId="{465C2273-E22E-4FB4-AC95-1A081C3871EC}">
      <dgm:prSet/>
      <dgm:spPr/>
      <dgm:t>
        <a:bodyPr/>
        <a:lstStyle/>
        <a:p>
          <a:endParaRPr lang="en-US"/>
        </a:p>
      </dgm:t>
    </dgm:pt>
    <dgm:pt modelId="{764DD7C5-45D2-4769-87FC-F05376E94FDC}" type="sibTrans" cxnId="{465C2273-E22E-4FB4-AC95-1A081C3871EC}">
      <dgm:prSet/>
      <dgm:spPr/>
      <dgm:t>
        <a:bodyPr/>
        <a:lstStyle/>
        <a:p>
          <a:pPr>
            <a:lnSpc>
              <a:spcPct val="100000"/>
            </a:lnSpc>
          </a:pPr>
          <a:endParaRPr lang="en-US"/>
        </a:p>
      </dgm:t>
    </dgm:pt>
    <dgm:pt modelId="{77F4709A-AD9D-464D-903D-79CBF16933E3}">
      <dgm:prSet/>
      <dgm:spPr/>
      <dgm:t>
        <a:bodyPr/>
        <a:lstStyle/>
        <a:p>
          <a:pPr>
            <a:lnSpc>
              <a:spcPct val="100000"/>
            </a:lnSpc>
          </a:pPr>
          <a:r>
            <a:rPr lang="en-US"/>
            <a:t>Cost Savings: Proactively managing power quality can lead to cost savings in terms of reduced maintenance costs, lower energy consumption(by optimizing equipment efficiency), and minimized loses from production interruptions or equipment damage.</a:t>
          </a:r>
        </a:p>
      </dgm:t>
    </dgm:pt>
    <dgm:pt modelId="{6A29717F-9DEA-4A70-BCB0-0467755E8D32}" type="parTrans" cxnId="{69C81486-C233-44E4-A57B-91E419AF908F}">
      <dgm:prSet/>
      <dgm:spPr/>
      <dgm:t>
        <a:bodyPr/>
        <a:lstStyle/>
        <a:p>
          <a:endParaRPr lang="en-US"/>
        </a:p>
      </dgm:t>
    </dgm:pt>
    <dgm:pt modelId="{45C6B009-D901-4279-8649-2EA750939534}" type="sibTrans" cxnId="{69C81486-C233-44E4-A57B-91E419AF908F}">
      <dgm:prSet/>
      <dgm:spPr/>
      <dgm:t>
        <a:bodyPr/>
        <a:lstStyle/>
        <a:p>
          <a:pPr>
            <a:lnSpc>
              <a:spcPct val="100000"/>
            </a:lnSpc>
          </a:pPr>
          <a:endParaRPr lang="en-US"/>
        </a:p>
      </dgm:t>
    </dgm:pt>
    <dgm:pt modelId="{B145F4CD-BA39-4A1D-B530-28A5AB019E9D}">
      <dgm:prSet/>
      <dgm:spPr/>
      <dgm:t>
        <a:bodyPr/>
        <a:lstStyle/>
        <a:p>
          <a:pPr>
            <a:lnSpc>
              <a:spcPct val="100000"/>
            </a:lnSpc>
          </a:pPr>
          <a:r>
            <a:rPr lang="en-US"/>
            <a:t>Overall, real-time power quality monitoring empowers industrial facilities to maintain a stable and reliable electrical supply, optimize equipment performance , and minimize operational risks and costs associated with power-related issues. It plays a crucial role in ensuring smooth and efficient industrial operations in today’s complex and interconnected manufacturing environments.</a:t>
          </a:r>
        </a:p>
      </dgm:t>
    </dgm:pt>
    <dgm:pt modelId="{8FD4E847-9F0C-4AE2-941E-1116FC00F587}" type="parTrans" cxnId="{0B571A48-8680-4681-8949-8F419E2DE83F}">
      <dgm:prSet/>
      <dgm:spPr/>
      <dgm:t>
        <a:bodyPr/>
        <a:lstStyle/>
        <a:p>
          <a:endParaRPr lang="en-US"/>
        </a:p>
      </dgm:t>
    </dgm:pt>
    <dgm:pt modelId="{4A37732E-2118-4442-9D2B-697AF004DB14}" type="sibTrans" cxnId="{0B571A48-8680-4681-8949-8F419E2DE83F}">
      <dgm:prSet/>
      <dgm:spPr/>
      <dgm:t>
        <a:bodyPr/>
        <a:lstStyle/>
        <a:p>
          <a:endParaRPr lang="en-US"/>
        </a:p>
      </dgm:t>
    </dgm:pt>
    <dgm:pt modelId="{1758BE43-D63B-48BA-BF3F-6059088D3DA8}" type="pres">
      <dgm:prSet presAssocID="{20692531-1B21-4400-A971-C3C99CC38FE7}" presName="root" presStyleCnt="0">
        <dgm:presLayoutVars>
          <dgm:dir/>
          <dgm:resizeHandles val="exact"/>
        </dgm:presLayoutVars>
      </dgm:prSet>
      <dgm:spPr/>
    </dgm:pt>
    <dgm:pt modelId="{BCB99875-D58B-48CD-BDCF-FBE19EA12FDB}" type="pres">
      <dgm:prSet presAssocID="{20692531-1B21-4400-A971-C3C99CC38FE7}" presName="container" presStyleCnt="0">
        <dgm:presLayoutVars>
          <dgm:dir/>
          <dgm:resizeHandles val="exact"/>
        </dgm:presLayoutVars>
      </dgm:prSet>
      <dgm:spPr/>
    </dgm:pt>
    <dgm:pt modelId="{827F97A2-5B94-4B34-B9C0-DADFD3CDDF01}" type="pres">
      <dgm:prSet presAssocID="{E55A2DB7-3550-4408-89D2-A40D6641DFC9}" presName="compNode" presStyleCnt="0"/>
      <dgm:spPr/>
    </dgm:pt>
    <dgm:pt modelId="{C6DC6F0B-C3CB-4970-81E6-210CD44FBDBA}" type="pres">
      <dgm:prSet presAssocID="{E55A2DB7-3550-4408-89D2-A40D6641DFC9}" presName="iconBgRect" presStyleLbl="bgShp" presStyleIdx="0" presStyleCnt="4"/>
      <dgm:spPr/>
    </dgm:pt>
    <dgm:pt modelId="{8976FB87-3855-4814-A15F-5F580314065F}" type="pres">
      <dgm:prSet presAssocID="{E55A2DB7-3550-4408-89D2-A40D6641DF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gh Voltage"/>
        </a:ext>
      </dgm:extLst>
    </dgm:pt>
    <dgm:pt modelId="{D11AEBFB-2F2F-487B-9C85-5FA60801F57A}" type="pres">
      <dgm:prSet presAssocID="{E55A2DB7-3550-4408-89D2-A40D6641DFC9}" presName="spaceRect" presStyleCnt="0"/>
      <dgm:spPr/>
    </dgm:pt>
    <dgm:pt modelId="{4FAED6BE-639D-441D-B5E7-EE69C26AD5D8}" type="pres">
      <dgm:prSet presAssocID="{E55A2DB7-3550-4408-89D2-A40D6641DFC9}" presName="textRect" presStyleLbl="revTx" presStyleIdx="0" presStyleCnt="4">
        <dgm:presLayoutVars>
          <dgm:chMax val="1"/>
          <dgm:chPref val="1"/>
        </dgm:presLayoutVars>
      </dgm:prSet>
      <dgm:spPr/>
    </dgm:pt>
    <dgm:pt modelId="{3C803713-1AED-4133-AE3B-18C589E62AE4}" type="pres">
      <dgm:prSet presAssocID="{7591DF56-53C3-4994-BF80-D6C30DAA97DB}" presName="sibTrans" presStyleLbl="sibTrans2D1" presStyleIdx="0" presStyleCnt="0"/>
      <dgm:spPr/>
    </dgm:pt>
    <dgm:pt modelId="{23CB3C93-88E6-4147-B28B-A57201322E59}" type="pres">
      <dgm:prSet presAssocID="{3A9BA133-8C6C-42CE-A4BF-61A0F6AEEDD3}" presName="compNode" presStyleCnt="0"/>
      <dgm:spPr/>
    </dgm:pt>
    <dgm:pt modelId="{1CF846BA-F17E-4DE1-8309-1199A0FC9550}" type="pres">
      <dgm:prSet presAssocID="{3A9BA133-8C6C-42CE-A4BF-61A0F6AEEDD3}" presName="iconBgRect" presStyleLbl="bgShp" presStyleIdx="1" presStyleCnt="4"/>
      <dgm:spPr/>
    </dgm:pt>
    <dgm:pt modelId="{037CCBFE-EB83-4900-BB51-9AA3659FADC8}" type="pres">
      <dgm:prSet presAssocID="{3A9BA133-8C6C-42CE-A4BF-61A0F6AEEDD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lectrician"/>
        </a:ext>
      </dgm:extLst>
    </dgm:pt>
    <dgm:pt modelId="{93677822-090D-4C4D-9496-279527DB9059}" type="pres">
      <dgm:prSet presAssocID="{3A9BA133-8C6C-42CE-A4BF-61A0F6AEEDD3}" presName="spaceRect" presStyleCnt="0"/>
      <dgm:spPr/>
    </dgm:pt>
    <dgm:pt modelId="{3FDD83B3-B66D-457D-ACB4-BF27ACFC6AC1}" type="pres">
      <dgm:prSet presAssocID="{3A9BA133-8C6C-42CE-A4BF-61A0F6AEEDD3}" presName="textRect" presStyleLbl="revTx" presStyleIdx="1" presStyleCnt="4">
        <dgm:presLayoutVars>
          <dgm:chMax val="1"/>
          <dgm:chPref val="1"/>
        </dgm:presLayoutVars>
      </dgm:prSet>
      <dgm:spPr/>
    </dgm:pt>
    <dgm:pt modelId="{5488AAA5-88B6-4B41-B8E7-F9C3D4714161}" type="pres">
      <dgm:prSet presAssocID="{764DD7C5-45D2-4769-87FC-F05376E94FDC}" presName="sibTrans" presStyleLbl="sibTrans2D1" presStyleIdx="0" presStyleCnt="0"/>
      <dgm:spPr/>
    </dgm:pt>
    <dgm:pt modelId="{B4F4EFE6-F12D-433A-A9C8-F16A9F45CFA0}" type="pres">
      <dgm:prSet presAssocID="{77F4709A-AD9D-464D-903D-79CBF16933E3}" presName="compNode" presStyleCnt="0"/>
      <dgm:spPr/>
    </dgm:pt>
    <dgm:pt modelId="{01F3A0AC-E38E-4642-A552-47CE86BEE9D9}" type="pres">
      <dgm:prSet presAssocID="{77F4709A-AD9D-464D-903D-79CBF16933E3}" presName="iconBgRect" presStyleLbl="bgShp" presStyleIdx="2" presStyleCnt="4"/>
      <dgm:spPr/>
    </dgm:pt>
    <dgm:pt modelId="{E5E3560F-16D6-481F-9605-CB8BC1BA633A}" type="pres">
      <dgm:prSet presAssocID="{77F4709A-AD9D-464D-903D-79CBF16933E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ggy Bank"/>
        </a:ext>
      </dgm:extLst>
    </dgm:pt>
    <dgm:pt modelId="{DB063E8B-EB4F-49D0-9C17-D1F1C3B8CCCA}" type="pres">
      <dgm:prSet presAssocID="{77F4709A-AD9D-464D-903D-79CBF16933E3}" presName="spaceRect" presStyleCnt="0"/>
      <dgm:spPr/>
    </dgm:pt>
    <dgm:pt modelId="{7FDD074E-855D-46BE-8C65-AE2572EE7B39}" type="pres">
      <dgm:prSet presAssocID="{77F4709A-AD9D-464D-903D-79CBF16933E3}" presName="textRect" presStyleLbl="revTx" presStyleIdx="2" presStyleCnt="4">
        <dgm:presLayoutVars>
          <dgm:chMax val="1"/>
          <dgm:chPref val="1"/>
        </dgm:presLayoutVars>
      </dgm:prSet>
      <dgm:spPr/>
    </dgm:pt>
    <dgm:pt modelId="{C3FDCDFF-8E15-43A4-9B45-6023B8A9329A}" type="pres">
      <dgm:prSet presAssocID="{45C6B009-D901-4279-8649-2EA750939534}" presName="sibTrans" presStyleLbl="sibTrans2D1" presStyleIdx="0" presStyleCnt="0"/>
      <dgm:spPr/>
    </dgm:pt>
    <dgm:pt modelId="{114690C6-4842-42F2-88E5-75DCFDF4655F}" type="pres">
      <dgm:prSet presAssocID="{B145F4CD-BA39-4A1D-B530-28A5AB019E9D}" presName="compNode" presStyleCnt="0"/>
      <dgm:spPr/>
    </dgm:pt>
    <dgm:pt modelId="{6663B0A5-D1D5-4DF9-B882-0B2751A53EB4}" type="pres">
      <dgm:prSet presAssocID="{B145F4CD-BA39-4A1D-B530-28A5AB019E9D}" presName="iconBgRect" presStyleLbl="bgShp" presStyleIdx="3" presStyleCnt="4"/>
      <dgm:spPr/>
    </dgm:pt>
    <dgm:pt modelId="{43AB1D33-430F-4087-AC68-7A4530AF0F90}" type="pres">
      <dgm:prSet presAssocID="{B145F4CD-BA39-4A1D-B530-28A5AB019E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uge"/>
        </a:ext>
      </dgm:extLst>
    </dgm:pt>
    <dgm:pt modelId="{0E1FD45B-9173-498E-99C6-CA1EC798D6F5}" type="pres">
      <dgm:prSet presAssocID="{B145F4CD-BA39-4A1D-B530-28A5AB019E9D}" presName="spaceRect" presStyleCnt="0"/>
      <dgm:spPr/>
    </dgm:pt>
    <dgm:pt modelId="{C5F02B99-D767-44D7-8088-7E7C66B5111E}" type="pres">
      <dgm:prSet presAssocID="{B145F4CD-BA39-4A1D-B530-28A5AB019E9D}" presName="textRect" presStyleLbl="revTx" presStyleIdx="3" presStyleCnt="4">
        <dgm:presLayoutVars>
          <dgm:chMax val="1"/>
          <dgm:chPref val="1"/>
        </dgm:presLayoutVars>
      </dgm:prSet>
      <dgm:spPr/>
    </dgm:pt>
  </dgm:ptLst>
  <dgm:cxnLst>
    <dgm:cxn modelId="{9855A109-B35E-4CD1-A6B2-D95CD838AAEC}" type="presOf" srcId="{3A9BA133-8C6C-42CE-A4BF-61A0F6AEEDD3}" destId="{3FDD83B3-B66D-457D-ACB4-BF27ACFC6AC1}" srcOrd="0" destOrd="0" presId="urn:microsoft.com/office/officeart/2018/2/layout/IconCircleList"/>
    <dgm:cxn modelId="{D68E1011-ABBE-413F-8F9D-BFC478E893B8}" type="presOf" srcId="{77F4709A-AD9D-464D-903D-79CBF16933E3}" destId="{7FDD074E-855D-46BE-8C65-AE2572EE7B39}" srcOrd="0" destOrd="0" presId="urn:microsoft.com/office/officeart/2018/2/layout/IconCircleList"/>
    <dgm:cxn modelId="{0B571A48-8680-4681-8949-8F419E2DE83F}" srcId="{20692531-1B21-4400-A971-C3C99CC38FE7}" destId="{B145F4CD-BA39-4A1D-B530-28A5AB019E9D}" srcOrd="3" destOrd="0" parTransId="{8FD4E847-9F0C-4AE2-941E-1116FC00F587}" sibTransId="{4A37732E-2118-4442-9D2B-697AF004DB14}"/>
    <dgm:cxn modelId="{E30D3250-40D9-4A87-8BF2-AD2462F48341}" srcId="{20692531-1B21-4400-A971-C3C99CC38FE7}" destId="{E55A2DB7-3550-4408-89D2-A40D6641DFC9}" srcOrd="0" destOrd="0" parTransId="{D03C74DC-BC39-46A0-9AB4-509EC06FBAD6}" sibTransId="{7591DF56-53C3-4994-BF80-D6C30DAA97DB}"/>
    <dgm:cxn modelId="{465C2273-E22E-4FB4-AC95-1A081C3871EC}" srcId="{20692531-1B21-4400-A971-C3C99CC38FE7}" destId="{3A9BA133-8C6C-42CE-A4BF-61A0F6AEEDD3}" srcOrd="1" destOrd="0" parTransId="{34DD2818-2ABA-47B2-8C2A-81D93DD55F70}" sibTransId="{764DD7C5-45D2-4769-87FC-F05376E94FDC}"/>
    <dgm:cxn modelId="{48D98575-D386-40A9-A6BF-806EEE8D0E0F}" type="presOf" srcId="{7591DF56-53C3-4994-BF80-D6C30DAA97DB}" destId="{3C803713-1AED-4133-AE3B-18C589E62AE4}" srcOrd="0" destOrd="0" presId="urn:microsoft.com/office/officeart/2018/2/layout/IconCircleList"/>
    <dgm:cxn modelId="{69C81486-C233-44E4-A57B-91E419AF908F}" srcId="{20692531-1B21-4400-A971-C3C99CC38FE7}" destId="{77F4709A-AD9D-464D-903D-79CBF16933E3}" srcOrd="2" destOrd="0" parTransId="{6A29717F-9DEA-4A70-BCB0-0467755E8D32}" sibTransId="{45C6B009-D901-4279-8649-2EA750939534}"/>
    <dgm:cxn modelId="{2B129D98-579E-4A90-B2DE-A2E3BFA6F441}" type="presOf" srcId="{E55A2DB7-3550-4408-89D2-A40D6641DFC9}" destId="{4FAED6BE-639D-441D-B5E7-EE69C26AD5D8}" srcOrd="0" destOrd="0" presId="urn:microsoft.com/office/officeart/2018/2/layout/IconCircleList"/>
    <dgm:cxn modelId="{759873B0-0D6A-478B-93A7-E82FFA17F85A}" type="presOf" srcId="{764DD7C5-45D2-4769-87FC-F05376E94FDC}" destId="{5488AAA5-88B6-4B41-B8E7-F9C3D4714161}" srcOrd="0" destOrd="0" presId="urn:microsoft.com/office/officeart/2018/2/layout/IconCircleList"/>
    <dgm:cxn modelId="{3D5C34C6-7CE1-42C6-9F96-A0D886661090}" type="presOf" srcId="{B145F4CD-BA39-4A1D-B530-28A5AB019E9D}" destId="{C5F02B99-D767-44D7-8088-7E7C66B5111E}" srcOrd="0" destOrd="0" presId="urn:microsoft.com/office/officeart/2018/2/layout/IconCircleList"/>
    <dgm:cxn modelId="{6E8A79C9-FDB3-4253-8F72-BA40C0B4C191}" type="presOf" srcId="{20692531-1B21-4400-A971-C3C99CC38FE7}" destId="{1758BE43-D63B-48BA-BF3F-6059088D3DA8}" srcOrd="0" destOrd="0" presId="urn:microsoft.com/office/officeart/2018/2/layout/IconCircleList"/>
    <dgm:cxn modelId="{D66D3DF9-1E0D-461E-8347-F77F9ADA51C9}" type="presOf" srcId="{45C6B009-D901-4279-8649-2EA750939534}" destId="{C3FDCDFF-8E15-43A4-9B45-6023B8A9329A}" srcOrd="0" destOrd="0" presId="urn:microsoft.com/office/officeart/2018/2/layout/IconCircleList"/>
    <dgm:cxn modelId="{70537E87-099D-44D9-B4DC-1C164352DAE3}" type="presParOf" srcId="{1758BE43-D63B-48BA-BF3F-6059088D3DA8}" destId="{BCB99875-D58B-48CD-BDCF-FBE19EA12FDB}" srcOrd="0" destOrd="0" presId="urn:microsoft.com/office/officeart/2018/2/layout/IconCircleList"/>
    <dgm:cxn modelId="{0E847468-7DA4-4D1A-B0B6-B45D9D7B4C64}" type="presParOf" srcId="{BCB99875-D58B-48CD-BDCF-FBE19EA12FDB}" destId="{827F97A2-5B94-4B34-B9C0-DADFD3CDDF01}" srcOrd="0" destOrd="0" presId="urn:microsoft.com/office/officeart/2018/2/layout/IconCircleList"/>
    <dgm:cxn modelId="{9282D0D0-CA28-4AEC-9B22-18B26EF4A35B}" type="presParOf" srcId="{827F97A2-5B94-4B34-B9C0-DADFD3CDDF01}" destId="{C6DC6F0B-C3CB-4970-81E6-210CD44FBDBA}" srcOrd="0" destOrd="0" presId="urn:microsoft.com/office/officeart/2018/2/layout/IconCircleList"/>
    <dgm:cxn modelId="{AA403B82-B390-47C4-A8C1-0BB84C077502}" type="presParOf" srcId="{827F97A2-5B94-4B34-B9C0-DADFD3CDDF01}" destId="{8976FB87-3855-4814-A15F-5F580314065F}" srcOrd="1" destOrd="0" presId="urn:microsoft.com/office/officeart/2018/2/layout/IconCircleList"/>
    <dgm:cxn modelId="{1CF8CBD7-42E1-40E2-B5F2-AC0008279837}" type="presParOf" srcId="{827F97A2-5B94-4B34-B9C0-DADFD3CDDF01}" destId="{D11AEBFB-2F2F-487B-9C85-5FA60801F57A}" srcOrd="2" destOrd="0" presId="urn:microsoft.com/office/officeart/2018/2/layout/IconCircleList"/>
    <dgm:cxn modelId="{127D6752-F47F-4BE0-9C70-2F36466B4D2C}" type="presParOf" srcId="{827F97A2-5B94-4B34-B9C0-DADFD3CDDF01}" destId="{4FAED6BE-639D-441D-B5E7-EE69C26AD5D8}" srcOrd="3" destOrd="0" presId="urn:microsoft.com/office/officeart/2018/2/layout/IconCircleList"/>
    <dgm:cxn modelId="{C0632944-D9EF-42AB-BFEA-B3F6ACAD2234}" type="presParOf" srcId="{BCB99875-D58B-48CD-BDCF-FBE19EA12FDB}" destId="{3C803713-1AED-4133-AE3B-18C589E62AE4}" srcOrd="1" destOrd="0" presId="urn:microsoft.com/office/officeart/2018/2/layout/IconCircleList"/>
    <dgm:cxn modelId="{113FDCA6-6B89-4118-9DAF-6BDDB1A63CE6}" type="presParOf" srcId="{BCB99875-D58B-48CD-BDCF-FBE19EA12FDB}" destId="{23CB3C93-88E6-4147-B28B-A57201322E59}" srcOrd="2" destOrd="0" presId="urn:microsoft.com/office/officeart/2018/2/layout/IconCircleList"/>
    <dgm:cxn modelId="{FD062CAC-DD9C-40CA-8282-13A5F64BDC89}" type="presParOf" srcId="{23CB3C93-88E6-4147-B28B-A57201322E59}" destId="{1CF846BA-F17E-4DE1-8309-1199A0FC9550}" srcOrd="0" destOrd="0" presId="urn:microsoft.com/office/officeart/2018/2/layout/IconCircleList"/>
    <dgm:cxn modelId="{51786638-A041-457D-85A7-6774805C0944}" type="presParOf" srcId="{23CB3C93-88E6-4147-B28B-A57201322E59}" destId="{037CCBFE-EB83-4900-BB51-9AA3659FADC8}" srcOrd="1" destOrd="0" presId="urn:microsoft.com/office/officeart/2018/2/layout/IconCircleList"/>
    <dgm:cxn modelId="{328E0784-F37A-4C60-A7AA-44D21382296D}" type="presParOf" srcId="{23CB3C93-88E6-4147-B28B-A57201322E59}" destId="{93677822-090D-4C4D-9496-279527DB9059}" srcOrd="2" destOrd="0" presId="urn:microsoft.com/office/officeart/2018/2/layout/IconCircleList"/>
    <dgm:cxn modelId="{8C9F0929-7FFF-4798-8A7F-E769BA45E73E}" type="presParOf" srcId="{23CB3C93-88E6-4147-B28B-A57201322E59}" destId="{3FDD83B3-B66D-457D-ACB4-BF27ACFC6AC1}" srcOrd="3" destOrd="0" presId="urn:microsoft.com/office/officeart/2018/2/layout/IconCircleList"/>
    <dgm:cxn modelId="{9808A72C-175B-4EF4-9FCB-54306CB7168D}" type="presParOf" srcId="{BCB99875-D58B-48CD-BDCF-FBE19EA12FDB}" destId="{5488AAA5-88B6-4B41-B8E7-F9C3D4714161}" srcOrd="3" destOrd="0" presId="urn:microsoft.com/office/officeart/2018/2/layout/IconCircleList"/>
    <dgm:cxn modelId="{1E264A9C-9377-4110-AB99-7FE03A4F7433}" type="presParOf" srcId="{BCB99875-D58B-48CD-BDCF-FBE19EA12FDB}" destId="{B4F4EFE6-F12D-433A-A9C8-F16A9F45CFA0}" srcOrd="4" destOrd="0" presId="urn:microsoft.com/office/officeart/2018/2/layout/IconCircleList"/>
    <dgm:cxn modelId="{5445D715-819A-44B6-B4DB-E222C0CB2CD6}" type="presParOf" srcId="{B4F4EFE6-F12D-433A-A9C8-F16A9F45CFA0}" destId="{01F3A0AC-E38E-4642-A552-47CE86BEE9D9}" srcOrd="0" destOrd="0" presId="urn:microsoft.com/office/officeart/2018/2/layout/IconCircleList"/>
    <dgm:cxn modelId="{A0CCA5F3-FDDB-462F-BF01-4E15C0B5CA09}" type="presParOf" srcId="{B4F4EFE6-F12D-433A-A9C8-F16A9F45CFA0}" destId="{E5E3560F-16D6-481F-9605-CB8BC1BA633A}" srcOrd="1" destOrd="0" presId="urn:microsoft.com/office/officeart/2018/2/layout/IconCircleList"/>
    <dgm:cxn modelId="{D6B75CAE-07D5-4AE3-A0A4-01D321A238EC}" type="presParOf" srcId="{B4F4EFE6-F12D-433A-A9C8-F16A9F45CFA0}" destId="{DB063E8B-EB4F-49D0-9C17-D1F1C3B8CCCA}" srcOrd="2" destOrd="0" presId="urn:microsoft.com/office/officeart/2018/2/layout/IconCircleList"/>
    <dgm:cxn modelId="{8EF1708E-2026-4EE2-B238-07F06AB8BE12}" type="presParOf" srcId="{B4F4EFE6-F12D-433A-A9C8-F16A9F45CFA0}" destId="{7FDD074E-855D-46BE-8C65-AE2572EE7B39}" srcOrd="3" destOrd="0" presId="urn:microsoft.com/office/officeart/2018/2/layout/IconCircleList"/>
    <dgm:cxn modelId="{E84BA33E-769B-44A7-9907-C61BC4ED0586}" type="presParOf" srcId="{BCB99875-D58B-48CD-BDCF-FBE19EA12FDB}" destId="{C3FDCDFF-8E15-43A4-9B45-6023B8A9329A}" srcOrd="5" destOrd="0" presId="urn:microsoft.com/office/officeart/2018/2/layout/IconCircleList"/>
    <dgm:cxn modelId="{003F74D9-437E-4EEB-AF2D-B358A5D78939}" type="presParOf" srcId="{BCB99875-D58B-48CD-BDCF-FBE19EA12FDB}" destId="{114690C6-4842-42F2-88E5-75DCFDF4655F}" srcOrd="6" destOrd="0" presId="urn:microsoft.com/office/officeart/2018/2/layout/IconCircleList"/>
    <dgm:cxn modelId="{3BB9BB27-057B-45EF-AB7E-8B925E65A441}" type="presParOf" srcId="{114690C6-4842-42F2-88E5-75DCFDF4655F}" destId="{6663B0A5-D1D5-4DF9-B882-0B2751A53EB4}" srcOrd="0" destOrd="0" presId="urn:microsoft.com/office/officeart/2018/2/layout/IconCircleList"/>
    <dgm:cxn modelId="{46AA4197-6358-47EA-B9F2-60EBCF17D909}" type="presParOf" srcId="{114690C6-4842-42F2-88E5-75DCFDF4655F}" destId="{43AB1D33-430F-4087-AC68-7A4530AF0F90}" srcOrd="1" destOrd="0" presId="urn:microsoft.com/office/officeart/2018/2/layout/IconCircleList"/>
    <dgm:cxn modelId="{51425C63-90D0-49A1-8869-C36D2E2F850A}" type="presParOf" srcId="{114690C6-4842-42F2-88E5-75DCFDF4655F}" destId="{0E1FD45B-9173-498E-99C6-CA1EC798D6F5}" srcOrd="2" destOrd="0" presId="urn:microsoft.com/office/officeart/2018/2/layout/IconCircleList"/>
    <dgm:cxn modelId="{1E916FF8-D819-4C92-A2D6-49F75EA709F9}" type="presParOf" srcId="{114690C6-4842-42F2-88E5-75DCFDF4655F}" destId="{C5F02B99-D767-44D7-8088-7E7C66B5111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7171F9-D8A1-4C56-95B1-73FCF8A9263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F4B7B32-91D2-4AAC-ABA4-37464382D6AB}">
      <dgm:prSet/>
      <dgm:spPr/>
      <dgm:t>
        <a:bodyPr/>
        <a:lstStyle/>
        <a:p>
          <a:pPr>
            <a:lnSpc>
              <a:spcPct val="100000"/>
            </a:lnSpc>
          </a:pPr>
          <a:r>
            <a:rPr lang="en-US" b="1" i="0" dirty="0"/>
            <a:t>Overvoltage:</a:t>
          </a:r>
          <a:r>
            <a:rPr lang="en-US" b="0" i="0" dirty="0"/>
            <a:t> Occurs when the voltage level exceeds the normal range, which can damage electrical equipment.</a:t>
          </a:r>
          <a:endParaRPr lang="en-US" dirty="0"/>
        </a:p>
      </dgm:t>
    </dgm:pt>
    <dgm:pt modelId="{7C59DE5A-3DE9-47B8-82BE-80141DF0C003}" type="parTrans" cxnId="{1525EFA4-DEEC-453E-BE40-A0E0F42CA468}">
      <dgm:prSet/>
      <dgm:spPr/>
      <dgm:t>
        <a:bodyPr/>
        <a:lstStyle/>
        <a:p>
          <a:endParaRPr lang="en-US"/>
        </a:p>
      </dgm:t>
    </dgm:pt>
    <dgm:pt modelId="{91EE90A3-E11D-4890-AFD2-E71535904728}" type="sibTrans" cxnId="{1525EFA4-DEEC-453E-BE40-A0E0F42CA468}">
      <dgm:prSet/>
      <dgm:spPr/>
      <dgm:t>
        <a:bodyPr/>
        <a:lstStyle/>
        <a:p>
          <a:endParaRPr lang="en-US"/>
        </a:p>
      </dgm:t>
    </dgm:pt>
    <dgm:pt modelId="{4B63FD46-4178-4BB2-B8B6-578111D03EDE}">
      <dgm:prSet/>
      <dgm:spPr/>
      <dgm:t>
        <a:bodyPr/>
        <a:lstStyle/>
        <a:p>
          <a:pPr>
            <a:lnSpc>
              <a:spcPct val="100000"/>
            </a:lnSpc>
          </a:pPr>
          <a:r>
            <a:rPr lang="en-US" b="1" i="0" dirty="0"/>
            <a:t>Undervoltage:</a:t>
          </a:r>
          <a:r>
            <a:rPr lang="en-US" b="0" i="0" dirty="0"/>
            <a:t> Occurs when the voltage level drops below the normal range, leading to inefficiencies and potential equipment failure.</a:t>
          </a:r>
          <a:endParaRPr lang="en-US" dirty="0"/>
        </a:p>
      </dgm:t>
    </dgm:pt>
    <dgm:pt modelId="{B3BE1905-38D4-40EC-BB1A-FB3783A60EE7}" type="parTrans" cxnId="{B9A69080-1F8B-461B-9D3E-EFA21C481730}">
      <dgm:prSet/>
      <dgm:spPr/>
      <dgm:t>
        <a:bodyPr/>
        <a:lstStyle/>
        <a:p>
          <a:endParaRPr lang="en-US"/>
        </a:p>
      </dgm:t>
    </dgm:pt>
    <dgm:pt modelId="{6FEE5739-3C26-4096-A3A2-866E55344EF5}" type="sibTrans" cxnId="{B9A69080-1F8B-461B-9D3E-EFA21C481730}">
      <dgm:prSet/>
      <dgm:spPr/>
      <dgm:t>
        <a:bodyPr/>
        <a:lstStyle/>
        <a:p>
          <a:endParaRPr lang="en-US"/>
        </a:p>
      </dgm:t>
    </dgm:pt>
    <dgm:pt modelId="{A3B8CEA9-6FCB-4B87-878C-B0F9A4CC38C5}">
      <dgm:prSet/>
      <dgm:spPr/>
      <dgm:t>
        <a:bodyPr/>
        <a:lstStyle/>
        <a:p>
          <a:pPr>
            <a:lnSpc>
              <a:spcPct val="100000"/>
            </a:lnSpc>
          </a:pPr>
          <a:r>
            <a:rPr lang="en-US" b="1" i="0" dirty="0"/>
            <a:t>Voltage Sag and Swell:</a:t>
          </a:r>
          <a:r>
            <a:rPr lang="en-US" b="0" i="0" dirty="0"/>
            <a:t> Short-duration drops (sags) or rises (swells) in voltage, often caused by sudden changes in load or faults in the power system.</a:t>
          </a:r>
          <a:endParaRPr lang="en-US" dirty="0"/>
        </a:p>
      </dgm:t>
    </dgm:pt>
    <dgm:pt modelId="{79F464EA-F30A-4D60-B2CA-0A7ABB3010AA}" type="parTrans" cxnId="{42AA610D-021A-4C5F-BA0E-D91B4AF312CE}">
      <dgm:prSet/>
      <dgm:spPr/>
      <dgm:t>
        <a:bodyPr/>
        <a:lstStyle/>
        <a:p>
          <a:endParaRPr lang="en-US"/>
        </a:p>
      </dgm:t>
    </dgm:pt>
    <dgm:pt modelId="{2D4CE563-1125-4A66-8E78-882FDA6A2492}" type="sibTrans" cxnId="{42AA610D-021A-4C5F-BA0E-D91B4AF312CE}">
      <dgm:prSet/>
      <dgm:spPr/>
      <dgm:t>
        <a:bodyPr/>
        <a:lstStyle/>
        <a:p>
          <a:endParaRPr lang="en-US"/>
        </a:p>
      </dgm:t>
    </dgm:pt>
    <dgm:pt modelId="{C113E24F-9772-409E-9E0D-63210132DEDD}" type="pres">
      <dgm:prSet presAssocID="{627171F9-D8A1-4C56-95B1-73FCF8A92636}" presName="root" presStyleCnt="0">
        <dgm:presLayoutVars>
          <dgm:dir/>
          <dgm:resizeHandles val="exact"/>
        </dgm:presLayoutVars>
      </dgm:prSet>
      <dgm:spPr/>
    </dgm:pt>
    <dgm:pt modelId="{C3E52E31-3ECE-45FF-9BF0-E6B2CD060D33}" type="pres">
      <dgm:prSet presAssocID="{BF4B7B32-91D2-4AAC-ABA4-37464382D6AB}" presName="compNode" presStyleCnt="0"/>
      <dgm:spPr/>
    </dgm:pt>
    <dgm:pt modelId="{0BCDB48D-AB1D-4FA4-9174-911C39BBBFEE}" type="pres">
      <dgm:prSet presAssocID="{BF4B7B32-91D2-4AAC-ABA4-37464382D6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gh Voltage"/>
        </a:ext>
      </dgm:extLst>
    </dgm:pt>
    <dgm:pt modelId="{4240971D-6FD4-4E4D-A101-AD0F8F004146}" type="pres">
      <dgm:prSet presAssocID="{BF4B7B32-91D2-4AAC-ABA4-37464382D6AB}" presName="spaceRect" presStyleCnt="0"/>
      <dgm:spPr/>
    </dgm:pt>
    <dgm:pt modelId="{570CD6E2-E45D-4B1B-A2F9-47A86C659002}" type="pres">
      <dgm:prSet presAssocID="{BF4B7B32-91D2-4AAC-ABA4-37464382D6AB}" presName="textRect" presStyleLbl="revTx" presStyleIdx="0" presStyleCnt="3">
        <dgm:presLayoutVars>
          <dgm:chMax val="1"/>
          <dgm:chPref val="1"/>
        </dgm:presLayoutVars>
      </dgm:prSet>
      <dgm:spPr/>
    </dgm:pt>
    <dgm:pt modelId="{C26511DD-4A62-463A-9683-87AAE5D41CF8}" type="pres">
      <dgm:prSet presAssocID="{91EE90A3-E11D-4890-AFD2-E71535904728}" presName="sibTrans" presStyleCnt="0"/>
      <dgm:spPr/>
    </dgm:pt>
    <dgm:pt modelId="{03D87F3D-C839-42BE-86C7-8CC01B532CF1}" type="pres">
      <dgm:prSet presAssocID="{4B63FD46-4178-4BB2-B8B6-578111D03EDE}" presName="compNode" presStyleCnt="0"/>
      <dgm:spPr/>
    </dgm:pt>
    <dgm:pt modelId="{D6304206-A3F6-40A2-96E0-5C08EB08E762}" type="pres">
      <dgm:prSet presAssocID="{4B63FD46-4178-4BB2-B8B6-578111D03E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27C070AD-B36A-48FB-A454-796FB464CD30}" type="pres">
      <dgm:prSet presAssocID="{4B63FD46-4178-4BB2-B8B6-578111D03EDE}" presName="spaceRect" presStyleCnt="0"/>
      <dgm:spPr/>
    </dgm:pt>
    <dgm:pt modelId="{DF90AB77-2C76-4147-886D-97BA39F66C89}" type="pres">
      <dgm:prSet presAssocID="{4B63FD46-4178-4BB2-B8B6-578111D03EDE}" presName="textRect" presStyleLbl="revTx" presStyleIdx="1" presStyleCnt="3">
        <dgm:presLayoutVars>
          <dgm:chMax val="1"/>
          <dgm:chPref val="1"/>
        </dgm:presLayoutVars>
      </dgm:prSet>
      <dgm:spPr/>
    </dgm:pt>
    <dgm:pt modelId="{840D3562-6ACC-43D5-B56D-C49A922AC0D2}" type="pres">
      <dgm:prSet presAssocID="{6FEE5739-3C26-4096-A3A2-866E55344EF5}" presName="sibTrans" presStyleCnt="0"/>
      <dgm:spPr/>
    </dgm:pt>
    <dgm:pt modelId="{ED8E2538-090A-450B-B400-C29BFA9F3DB5}" type="pres">
      <dgm:prSet presAssocID="{A3B8CEA9-6FCB-4B87-878C-B0F9A4CC38C5}" presName="compNode" presStyleCnt="0"/>
      <dgm:spPr/>
    </dgm:pt>
    <dgm:pt modelId="{BC95AE98-137F-4FDD-AE87-0B24540F21D6}" type="pres">
      <dgm:prSet presAssocID="{A3B8CEA9-6FCB-4B87-878C-B0F9A4CC38C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idge scene"/>
        </a:ext>
      </dgm:extLst>
    </dgm:pt>
    <dgm:pt modelId="{EEB16424-407A-4248-ADB2-4AA7705B1723}" type="pres">
      <dgm:prSet presAssocID="{A3B8CEA9-6FCB-4B87-878C-B0F9A4CC38C5}" presName="spaceRect" presStyleCnt="0"/>
      <dgm:spPr/>
    </dgm:pt>
    <dgm:pt modelId="{8B52C178-C352-4DE9-B7B7-CC4FF8309040}" type="pres">
      <dgm:prSet presAssocID="{A3B8CEA9-6FCB-4B87-878C-B0F9A4CC38C5}" presName="textRect" presStyleLbl="revTx" presStyleIdx="2" presStyleCnt="3">
        <dgm:presLayoutVars>
          <dgm:chMax val="1"/>
          <dgm:chPref val="1"/>
        </dgm:presLayoutVars>
      </dgm:prSet>
      <dgm:spPr/>
    </dgm:pt>
  </dgm:ptLst>
  <dgm:cxnLst>
    <dgm:cxn modelId="{42AA610D-021A-4C5F-BA0E-D91B4AF312CE}" srcId="{627171F9-D8A1-4C56-95B1-73FCF8A92636}" destId="{A3B8CEA9-6FCB-4B87-878C-B0F9A4CC38C5}" srcOrd="2" destOrd="0" parTransId="{79F464EA-F30A-4D60-B2CA-0A7ABB3010AA}" sibTransId="{2D4CE563-1125-4A66-8E78-882FDA6A2492}"/>
    <dgm:cxn modelId="{FAAE0015-99BD-4F40-B83B-44421D9303A6}" type="presOf" srcId="{BF4B7B32-91D2-4AAC-ABA4-37464382D6AB}" destId="{570CD6E2-E45D-4B1B-A2F9-47A86C659002}" srcOrd="0" destOrd="0" presId="urn:microsoft.com/office/officeart/2018/2/layout/IconLabelList"/>
    <dgm:cxn modelId="{48507F75-9965-44E8-8EF1-8C802CDA7B29}" type="presOf" srcId="{4B63FD46-4178-4BB2-B8B6-578111D03EDE}" destId="{DF90AB77-2C76-4147-886D-97BA39F66C89}" srcOrd="0" destOrd="0" presId="urn:microsoft.com/office/officeart/2018/2/layout/IconLabelList"/>
    <dgm:cxn modelId="{139A715A-045A-4D1A-873E-E5E04A80000B}" type="presOf" srcId="{627171F9-D8A1-4C56-95B1-73FCF8A92636}" destId="{C113E24F-9772-409E-9E0D-63210132DEDD}" srcOrd="0" destOrd="0" presId="urn:microsoft.com/office/officeart/2018/2/layout/IconLabelList"/>
    <dgm:cxn modelId="{B9A69080-1F8B-461B-9D3E-EFA21C481730}" srcId="{627171F9-D8A1-4C56-95B1-73FCF8A92636}" destId="{4B63FD46-4178-4BB2-B8B6-578111D03EDE}" srcOrd="1" destOrd="0" parTransId="{B3BE1905-38D4-40EC-BB1A-FB3783A60EE7}" sibTransId="{6FEE5739-3C26-4096-A3A2-866E55344EF5}"/>
    <dgm:cxn modelId="{1525EFA4-DEEC-453E-BE40-A0E0F42CA468}" srcId="{627171F9-D8A1-4C56-95B1-73FCF8A92636}" destId="{BF4B7B32-91D2-4AAC-ABA4-37464382D6AB}" srcOrd="0" destOrd="0" parTransId="{7C59DE5A-3DE9-47B8-82BE-80141DF0C003}" sibTransId="{91EE90A3-E11D-4890-AFD2-E71535904728}"/>
    <dgm:cxn modelId="{967F16F5-FA8C-446C-8F0E-23BBA94F83EB}" type="presOf" srcId="{A3B8CEA9-6FCB-4B87-878C-B0F9A4CC38C5}" destId="{8B52C178-C352-4DE9-B7B7-CC4FF8309040}" srcOrd="0" destOrd="0" presId="urn:microsoft.com/office/officeart/2018/2/layout/IconLabelList"/>
    <dgm:cxn modelId="{636071D6-AACE-4E04-8E04-99ECF6102C06}" type="presParOf" srcId="{C113E24F-9772-409E-9E0D-63210132DEDD}" destId="{C3E52E31-3ECE-45FF-9BF0-E6B2CD060D33}" srcOrd="0" destOrd="0" presId="urn:microsoft.com/office/officeart/2018/2/layout/IconLabelList"/>
    <dgm:cxn modelId="{8254E046-5894-4702-AC84-72521FF9962C}" type="presParOf" srcId="{C3E52E31-3ECE-45FF-9BF0-E6B2CD060D33}" destId="{0BCDB48D-AB1D-4FA4-9174-911C39BBBFEE}" srcOrd="0" destOrd="0" presId="urn:microsoft.com/office/officeart/2018/2/layout/IconLabelList"/>
    <dgm:cxn modelId="{418B90F9-9509-4DB5-9C9A-4342759D5671}" type="presParOf" srcId="{C3E52E31-3ECE-45FF-9BF0-E6B2CD060D33}" destId="{4240971D-6FD4-4E4D-A101-AD0F8F004146}" srcOrd="1" destOrd="0" presId="urn:microsoft.com/office/officeart/2018/2/layout/IconLabelList"/>
    <dgm:cxn modelId="{7852A60C-69CE-4106-850E-0943B3CABCFC}" type="presParOf" srcId="{C3E52E31-3ECE-45FF-9BF0-E6B2CD060D33}" destId="{570CD6E2-E45D-4B1B-A2F9-47A86C659002}" srcOrd="2" destOrd="0" presId="urn:microsoft.com/office/officeart/2018/2/layout/IconLabelList"/>
    <dgm:cxn modelId="{1CA2C0F2-F8E1-4AF1-8448-C48D78965775}" type="presParOf" srcId="{C113E24F-9772-409E-9E0D-63210132DEDD}" destId="{C26511DD-4A62-463A-9683-87AAE5D41CF8}" srcOrd="1" destOrd="0" presId="urn:microsoft.com/office/officeart/2018/2/layout/IconLabelList"/>
    <dgm:cxn modelId="{04FF1D97-DD22-408F-82E6-EC5F4C658AA1}" type="presParOf" srcId="{C113E24F-9772-409E-9E0D-63210132DEDD}" destId="{03D87F3D-C839-42BE-86C7-8CC01B532CF1}" srcOrd="2" destOrd="0" presId="urn:microsoft.com/office/officeart/2018/2/layout/IconLabelList"/>
    <dgm:cxn modelId="{2C57BD38-1E0A-471E-BB2A-3E71ED486859}" type="presParOf" srcId="{03D87F3D-C839-42BE-86C7-8CC01B532CF1}" destId="{D6304206-A3F6-40A2-96E0-5C08EB08E762}" srcOrd="0" destOrd="0" presId="urn:microsoft.com/office/officeart/2018/2/layout/IconLabelList"/>
    <dgm:cxn modelId="{D12C207B-041B-44BE-B72E-A74CE808D16E}" type="presParOf" srcId="{03D87F3D-C839-42BE-86C7-8CC01B532CF1}" destId="{27C070AD-B36A-48FB-A454-796FB464CD30}" srcOrd="1" destOrd="0" presId="urn:microsoft.com/office/officeart/2018/2/layout/IconLabelList"/>
    <dgm:cxn modelId="{5E852F96-3E5A-4B9C-B12D-5DF705FFB6E3}" type="presParOf" srcId="{03D87F3D-C839-42BE-86C7-8CC01B532CF1}" destId="{DF90AB77-2C76-4147-886D-97BA39F66C89}" srcOrd="2" destOrd="0" presId="urn:microsoft.com/office/officeart/2018/2/layout/IconLabelList"/>
    <dgm:cxn modelId="{FB5E0ACE-2125-4162-95E1-A2D3C1B3FED8}" type="presParOf" srcId="{C113E24F-9772-409E-9E0D-63210132DEDD}" destId="{840D3562-6ACC-43D5-B56D-C49A922AC0D2}" srcOrd="3" destOrd="0" presId="urn:microsoft.com/office/officeart/2018/2/layout/IconLabelList"/>
    <dgm:cxn modelId="{18D717DA-0B58-462F-9132-0772765440DE}" type="presParOf" srcId="{C113E24F-9772-409E-9E0D-63210132DEDD}" destId="{ED8E2538-090A-450B-B400-C29BFA9F3DB5}" srcOrd="4" destOrd="0" presId="urn:microsoft.com/office/officeart/2018/2/layout/IconLabelList"/>
    <dgm:cxn modelId="{82188DE8-6820-451E-8038-4D4F7BBBB078}" type="presParOf" srcId="{ED8E2538-090A-450B-B400-C29BFA9F3DB5}" destId="{BC95AE98-137F-4FDD-AE87-0B24540F21D6}" srcOrd="0" destOrd="0" presId="urn:microsoft.com/office/officeart/2018/2/layout/IconLabelList"/>
    <dgm:cxn modelId="{891CBA2D-B2D7-4A9A-B192-9BDB764A77D0}" type="presParOf" srcId="{ED8E2538-090A-450B-B400-C29BFA9F3DB5}" destId="{EEB16424-407A-4248-ADB2-4AA7705B1723}" srcOrd="1" destOrd="0" presId="urn:microsoft.com/office/officeart/2018/2/layout/IconLabelList"/>
    <dgm:cxn modelId="{7D71A16D-7450-4B5E-AF66-5D60AC4B5D38}" type="presParOf" srcId="{ED8E2538-090A-450B-B400-C29BFA9F3DB5}" destId="{8B52C178-C352-4DE9-B7B7-CC4FF830904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FD40F3-C4F6-487F-BD5C-77BC4B83B0C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7D8E62D-8F10-4DA0-B79A-C65C789AB091}">
      <dgm:prSet/>
      <dgm:spPr/>
      <dgm:t>
        <a:bodyPr/>
        <a:lstStyle/>
        <a:p>
          <a:pPr>
            <a:lnSpc>
              <a:spcPct val="100000"/>
            </a:lnSpc>
          </a:pPr>
          <a:r>
            <a:rPr lang="en-US" b="1" i="0" dirty="0"/>
            <a:t>Harmonics:</a:t>
          </a:r>
          <a:r>
            <a:rPr lang="en-US" b="0" i="0" dirty="0"/>
            <a:t> Harmonics are voltage or current waveforms at frequencies that are multiples of the fundamental frequency, causing distortion in the power system.</a:t>
          </a:r>
          <a:endParaRPr lang="en-US" dirty="0"/>
        </a:p>
      </dgm:t>
    </dgm:pt>
    <dgm:pt modelId="{C1215667-7E86-448E-A5DB-D5343EC85B38}" type="parTrans" cxnId="{269C4341-AC96-436B-BB26-A94E93B0128F}">
      <dgm:prSet/>
      <dgm:spPr/>
      <dgm:t>
        <a:bodyPr/>
        <a:lstStyle/>
        <a:p>
          <a:endParaRPr lang="en-US"/>
        </a:p>
      </dgm:t>
    </dgm:pt>
    <dgm:pt modelId="{F4DA5D8D-553A-4FF9-A0DA-6F4E1AB08518}" type="sibTrans" cxnId="{269C4341-AC96-436B-BB26-A94E93B0128F}">
      <dgm:prSet/>
      <dgm:spPr/>
      <dgm:t>
        <a:bodyPr/>
        <a:lstStyle/>
        <a:p>
          <a:endParaRPr lang="en-US"/>
        </a:p>
      </dgm:t>
    </dgm:pt>
    <dgm:pt modelId="{99838894-65E2-4524-A769-16AB338FBC0E}">
      <dgm:prSet/>
      <dgm:spPr/>
      <dgm:t>
        <a:bodyPr/>
        <a:lstStyle/>
        <a:p>
          <a:pPr>
            <a:lnSpc>
              <a:spcPct val="100000"/>
            </a:lnSpc>
          </a:pPr>
          <a:r>
            <a:rPr lang="en-US" b="1" i="0" dirty="0"/>
            <a:t>Sources:</a:t>
          </a:r>
          <a:r>
            <a:rPr lang="en-US" b="0" i="0" dirty="0"/>
            <a:t> Common sources include nonlinear loads such as diode bridge rectifiers, variable frequency drives, and fluorescent lighting</a:t>
          </a:r>
          <a:r>
            <a:rPr lang="en-US" dirty="0"/>
            <a:t>.</a:t>
          </a:r>
        </a:p>
      </dgm:t>
    </dgm:pt>
    <dgm:pt modelId="{CE380EA9-C6E2-40D2-9E82-EF1B8EC5FAFA}" type="parTrans" cxnId="{11EABD62-8A1B-4226-8066-DB0F3BB5B58A}">
      <dgm:prSet/>
      <dgm:spPr/>
      <dgm:t>
        <a:bodyPr/>
        <a:lstStyle/>
        <a:p>
          <a:endParaRPr lang="en-US"/>
        </a:p>
      </dgm:t>
    </dgm:pt>
    <dgm:pt modelId="{216FA1F5-01B0-48FB-8C7D-CBD76298FA1D}" type="sibTrans" cxnId="{11EABD62-8A1B-4226-8066-DB0F3BB5B58A}">
      <dgm:prSet/>
      <dgm:spPr/>
      <dgm:t>
        <a:bodyPr/>
        <a:lstStyle/>
        <a:p>
          <a:endParaRPr lang="en-US"/>
        </a:p>
      </dgm:t>
    </dgm:pt>
    <dgm:pt modelId="{E292819D-7C01-4045-944E-17054F5A85F2}">
      <dgm:prSet/>
      <dgm:spPr/>
      <dgm:t>
        <a:bodyPr/>
        <a:lstStyle/>
        <a:p>
          <a:pPr>
            <a:lnSpc>
              <a:spcPct val="100000"/>
            </a:lnSpc>
          </a:pPr>
          <a:r>
            <a:rPr lang="en-US" b="1" i="0" dirty="0"/>
            <a:t>Effects:</a:t>
          </a:r>
          <a:r>
            <a:rPr lang="en-US" b="0" i="0" dirty="0"/>
            <a:t> Harmonics can cause overheating of equipment, interference with communication lines, and malfunctioning of sensitive devices.</a:t>
          </a:r>
          <a:endParaRPr lang="en-US" dirty="0"/>
        </a:p>
      </dgm:t>
    </dgm:pt>
    <dgm:pt modelId="{E26FBF07-60BD-4C83-94C4-9C62631F2943}" type="parTrans" cxnId="{2F5F1DF4-73B1-475D-9206-D3AB38B1BB16}">
      <dgm:prSet/>
      <dgm:spPr/>
      <dgm:t>
        <a:bodyPr/>
        <a:lstStyle/>
        <a:p>
          <a:endParaRPr lang="en-US"/>
        </a:p>
      </dgm:t>
    </dgm:pt>
    <dgm:pt modelId="{9DA5ED4B-A98F-41C5-8BC0-7E24A7AA943C}" type="sibTrans" cxnId="{2F5F1DF4-73B1-475D-9206-D3AB38B1BB16}">
      <dgm:prSet/>
      <dgm:spPr/>
      <dgm:t>
        <a:bodyPr/>
        <a:lstStyle/>
        <a:p>
          <a:endParaRPr lang="en-US"/>
        </a:p>
      </dgm:t>
    </dgm:pt>
    <dgm:pt modelId="{BF1E4BA1-6F1A-4CCE-B345-0F129726D5CA}" type="pres">
      <dgm:prSet presAssocID="{4DFD40F3-C4F6-487F-BD5C-77BC4B83B0CE}" presName="root" presStyleCnt="0">
        <dgm:presLayoutVars>
          <dgm:dir/>
          <dgm:resizeHandles val="exact"/>
        </dgm:presLayoutVars>
      </dgm:prSet>
      <dgm:spPr/>
    </dgm:pt>
    <dgm:pt modelId="{0555DDD7-77D3-4459-BA95-BA9D40566B59}" type="pres">
      <dgm:prSet presAssocID="{A7D8E62D-8F10-4DA0-B79A-C65C789AB091}" presName="compNode" presStyleCnt="0"/>
      <dgm:spPr/>
    </dgm:pt>
    <dgm:pt modelId="{F1B66223-C6DA-4613-A368-C53EB0FFC621}" type="pres">
      <dgm:prSet presAssocID="{A7D8E62D-8F10-4DA0-B79A-C65C789AB09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61E80E57-D35B-45E9-AAD8-315446B59372}" type="pres">
      <dgm:prSet presAssocID="{A7D8E62D-8F10-4DA0-B79A-C65C789AB091}" presName="spaceRect" presStyleCnt="0"/>
      <dgm:spPr/>
    </dgm:pt>
    <dgm:pt modelId="{40183230-AA9B-4906-BFF6-D6A279E6186A}" type="pres">
      <dgm:prSet presAssocID="{A7D8E62D-8F10-4DA0-B79A-C65C789AB091}" presName="textRect" presStyleLbl="revTx" presStyleIdx="0" presStyleCnt="3">
        <dgm:presLayoutVars>
          <dgm:chMax val="1"/>
          <dgm:chPref val="1"/>
        </dgm:presLayoutVars>
      </dgm:prSet>
      <dgm:spPr/>
    </dgm:pt>
    <dgm:pt modelId="{82D4C825-1C5E-4414-A2B8-FDB067ABAECC}" type="pres">
      <dgm:prSet presAssocID="{F4DA5D8D-553A-4FF9-A0DA-6F4E1AB08518}" presName="sibTrans" presStyleCnt="0"/>
      <dgm:spPr/>
    </dgm:pt>
    <dgm:pt modelId="{9B4D7724-7879-415F-B465-D7483F7A8803}" type="pres">
      <dgm:prSet presAssocID="{99838894-65E2-4524-A769-16AB338FBC0E}" presName="compNode" presStyleCnt="0"/>
      <dgm:spPr/>
    </dgm:pt>
    <dgm:pt modelId="{7105429E-8393-44AD-9EBA-43B0BA741595}" type="pres">
      <dgm:prSet presAssocID="{99838894-65E2-4524-A769-16AB338FBC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idge scene"/>
        </a:ext>
      </dgm:extLst>
    </dgm:pt>
    <dgm:pt modelId="{4DCCCE18-1E4C-432A-8CBD-8744B65ED55B}" type="pres">
      <dgm:prSet presAssocID="{99838894-65E2-4524-A769-16AB338FBC0E}" presName="spaceRect" presStyleCnt="0"/>
      <dgm:spPr/>
    </dgm:pt>
    <dgm:pt modelId="{03492267-66F6-4A28-A5E8-BED47D4BF8DF}" type="pres">
      <dgm:prSet presAssocID="{99838894-65E2-4524-A769-16AB338FBC0E}" presName="textRect" presStyleLbl="revTx" presStyleIdx="1" presStyleCnt="3">
        <dgm:presLayoutVars>
          <dgm:chMax val="1"/>
          <dgm:chPref val="1"/>
        </dgm:presLayoutVars>
      </dgm:prSet>
      <dgm:spPr/>
    </dgm:pt>
    <dgm:pt modelId="{4BA618BE-2961-44FC-8426-DB45847462CB}" type="pres">
      <dgm:prSet presAssocID="{216FA1F5-01B0-48FB-8C7D-CBD76298FA1D}" presName="sibTrans" presStyleCnt="0"/>
      <dgm:spPr/>
    </dgm:pt>
    <dgm:pt modelId="{E02C5A2C-EE22-484B-AF69-E3275018F192}" type="pres">
      <dgm:prSet presAssocID="{E292819D-7C01-4045-944E-17054F5A85F2}" presName="compNode" presStyleCnt="0"/>
      <dgm:spPr/>
    </dgm:pt>
    <dgm:pt modelId="{0378F275-6515-40CB-8B88-3208F50EEFBE}" type="pres">
      <dgm:prSet presAssocID="{E292819D-7C01-4045-944E-17054F5A85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ream"/>
        </a:ext>
      </dgm:extLst>
    </dgm:pt>
    <dgm:pt modelId="{20EB1000-7CA9-4A7B-A445-B3031C968662}" type="pres">
      <dgm:prSet presAssocID="{E292819D-7C01-4045-944E-17054F5A85F2}" presName="spaceRect" presStyleCnt="0"/>
      <dgm:spPr/>
    </dgm:pt>
    <dgm:pt modelId="{BB5A6746-8E18-4217-8E2A-654ACB8949A3}" type="pres">
      <dgm:prSet presAssocID="{E292819D-7C01-4045-944E-17054F5A85F2}" presName="textRect" presStyleLbl="revTx" presStyleIdx="2" presStyleCnt="3">
        <dgm:presLayoutVars>
          <dgm:chMax val="1"/>
          <dgm:chPref val="1"/>
        </dgm:presLayoutVars>
      </dgm:prSet>
      <dgm:spPr/>
    </dgm:pt>
  </dgm:ptLst>
  <dgm:cxnLst>
    <dgm:cxn modelId="{BF65781D-27AC-43D0-B5AA-2B70B05D58AD}" type="presOf" srcId="{A7D8E62D-8F10-4DA0-B79A-C65C789AB091}" destId="{40183230-AA9B-4906-BFF6-D6A279E6186A}" srcOrd="0" destOrd="0" presId="urn:microsoft.com/office/officeart/2018/2/layout/IconLabelList"/>
    <dgm:cxn modelId="{87424A26-F6DA-4F6D-A425-39A5F950B3CB}" type="presOf" srcId="{99838894-65E2-4524-A769-16AB338FBC0E}" destId="{03492267-66F6-4A28-A5E8-BED47D4BF8DF}" srcOrd="0" destOrd="0" presId="urn:microsoft.com/office/officeart/2018/2/layout/IconLabelList"/>
    <dgm:cxn modelId="{269C4341-AC96-436B-BB26-A94E93B0128F}" srcId="{4DFD40F3-C4F6-487F-BD5C-77BC4B83B0CE}" destId="{A7D8E62D-8F10-4DA0-B79A-C65C789AB091}" srcOrd="0" destOrd="0" parTransId="{C1215667-7E86-448E-A5DB-D5343EC85B38}" sibTransId="{F4DA5D8D-553A-4FF9-A0DA-6F4E1AB08518}"/>
    <dgm:cxn modelId="{11EABD62-8A1B-4226-8066-DB0F3BB5B58A}" srcId="{4DFD40F3-C4F6-487F-BD5C-77BC4B83B0CE}" destId="{99838894-65E2-4524-A769-16AB338FBC0E}" srcOrd="1" destOrd="0" parTransId="{CE380EA9-C6E2-40D2-9E82-EF1B8EC5FAFA}" sibTransId="{216FA1F5-01B0-48FB-8C7D-CBD76298FA1D}"/>
    <dgm:cxn modelId="{7FA19795-4C5E-4288-8218-9789B4C4D45E}" type="presOf" srcId="{4DFD40F3-C4F6-487F-BD5C-77BC4B83B0CE}" destId="{BF1E4BA1-6F1A-4CCE-B345-0F129726D5CA}" srcOrd="0" destOrd="0" presId="urn:microsoft.com/office/officeart/2018/2/layout/IconLabelList"/>
    <dgm:cxn modelId="{F2586BA9-B564-4021-8C29-975AA979F37C}" type="presOf" srcId="{E292819D-7C01-4045-944E-17054F5A85F2}" destId="{BB5A6746-8E18-4217-8E2A-654ACB8949A3}" srcOrd="0" destOrd="0" presId="urn:microsoft.com/office/officeart/2018/2/layout/IconLabelList"/>
    <dgm:cxn modelId="{2F5F1DF4-73B1-475D-9206-D3AB38B1BB16}" srcId="{4DFD40F3-C4F6-487F-BD5C-77BC4B83B0CE}" destId="{E292819D-7C01-4045-944E-17054F5A85F2}" srcOrd="2" destOrd="0" parTransId="{E26FBF07-60BD-4C83-94C4-9C62631F2943}" sibTransId="{9DA5ED4B-A98F-41C5-8BC0-7E24A7AA943C}"/>
    <dgm:cxn modelId="{5728A129-923B-4993-AAC1-FF58D323D53B}" type="presParOf" srcId="{BF1E4BA1-6F1A-4CCE-B345-0F129726D5CA}" destId="{0555DDD7-77D3-4459-BA95-BA9D40566B59}" srcOrd="0" destOrd="0" presId="urn:microsoft.com/office/officeart/2018/2/layout/IconLabelList"/>
    <dgm:cxn modelId="{7FE17129-A967-4CB1-AC2B-A45C3F076EBF}" type="presParOf" srcId="{0555DDD7-77D3-4459-BA95-BA9D40566B59}" destId="{F1B66223-C6DA-4613-A368-C53EB0FFC621}" srcOrd="0" destOrd="0" presId="urn:microsoft.com/office/officeart/2018/2/layout/IconLabelList"/>
    <dgm:cxn modelId="{7D4408BA-872D-4A44-9AEC-66F5B0D58E8C}" type="presParOf" srcId="{0555DDD7-77D3-4459-BA95-BA9D40566B59}" destId="{61E80E57-D35B-45E9-AAD8-315446B59372}" srcOrd="1" destOrd="0" presId="urn:microsoft.com/office/officeart/2018/2/layout/IconLabelList"/>
    <dgm:cxn modelId="{CA27219A-7136-40C2-BA3E-AEA3289129C4}" type="presParOf" srcId="{0555DDD7-77D3-4459-BA95-BA9D40566B59}" destId="{40183230-AA9B-4906-BFF6-D6A279E6186A}" srcOrd="2" destOrd="0" presId="urn:microsoft.com/office/officeart/2018/2/layout/IconLabelList"/>
    <dgm:cxn modelId="{C8054AAD-F5AE-4FA9-B00E-1B7F6880E617}" type="presParOf" srcId="{BF1E4BA1-6F1A-4CCE-B345-0F129726D5CA}" destId="{82D4C825-1C5E-4414-A2B8-FDB067ABAECC}" srcOrd="1" destOrd="0" presId="urn:microsoft.com/office/officeart/2018/2/layout/IconLabelList"/>
    <dgm:cxn modelId="{31336EC4-C13C-4D6F-B8A4-D8CFA7C35B32}" type="presParOf" srcId="{BF1E4BA1-6F1A-4CCE-B345-0F129726D5CA}" destId="{9B4D7724-7879-415F-B465-D7483F7A8803}" srcOrd="2" destOrd="0" presId="urn:microsoft.com/office/officeart/2018/2/layout/IconLabelList"/>
    <dgm:cxn modelId="{3ED102EB-A550-4AAE-991A-FE7F8D41A3A8}" type="presParOf" srcId="{9B4D7724-7879-415F-B465-D7483F7A8803}" destId="{7105429E-8393-44AD-9EBA-43B0BA741595}" srcOrd="0" destOrd="0" presId="urn:microsoft.com/office/officeart/2018/2/layout/IconLabelList"/>
    <dgm:cxn modelId="{54982279-FDF2-4BF4-97FA-DFC1C166A581}" type="presParOf" srcId="{9B4D7724-7879-415F-B465-D7483F7A8803}" destId="{4DCCCE18-1E4C-432A-8CBD-8744B65ED55B}" srcOrd="1" destOrd="0" presId="urn:microsoft.com/office/officeart/2018/2/layout/IconLabelList"/>
    <dgm:cxn modelId="{D881373B-54A4-4FF8-A1AD-7E70223CB1A2}" type="presParOf" srcId="{9B4D7724-7879-415F-B465-D7483F7A8803}" destId="{03492267-66F6-4A28-A5E8-BED47D4BF8DF}" srcOrd="2" destOrd="0" presId="urn:microsoft.com/office/officeart/2018/2/layout/IconLabelList"/>
    <dgm:cxn modelId="{5EF9C994-2B07-4B17-AA1B-81EB480EA670}" type="presParOf" srcId="{BF1E4BA1-6F1A-4CCE-B345-0F129726D5CA}" destId="{4BA618BE-2961-44FC-8426-DB45847462CB}" srcOrd="3" destOrd="0" presId="urn:microsoft.com/office/officeart/2018/2/layout/IconLabelList"/>
    <dgm:cxn modelId="{25BE3902-FECD-4F22-8975-5A7B59E76E4D}" type="presParOf" srcId="{BF1E4BA1-6F1A-4CCE-B345-0F129726D5CA}" destId="{E02C5A2C-EE22-484B-AF69-E3275018F192}" srcOrd="4" destOrd="0" presId="urn:microsoft.com/office/officeart/2018/2/layout/IconLabelList"/>
    <dgm:cxn modelId="{6C09D612-7D8C-40E5-A6A7-8BAB0308087D}" type="presParOf" srcId="{E02C5A2C-EE22-484B-AF69-E3275018F192}" destId="{0378F275-6515-40CB-8B88-3208F50EEFBE}" srcOrd="0" destOrd="0" presId="urn:microsoft.com/office/officeart/2018/2/layout/IconLabelList"/>
    <dgm:cxn modelId="{240CB6BA-8E81-4899-AA9D-7DB857B5B0E1}" type="presParOf" srcId="{E02C5A2C-EE22-484B-AF69-E3275018F192}" destId="{20EB1000-7CA9-4A7B-A445-B3031C968662}" srcOrd="1" destOrd="0" presId="urn:microsoft.com/office/officeart/2018/2/layout/IconLabelList"/>
    <dgm:cxn modelId="{C00B63D2-5EC8-4F73-9246-3F8BCF2B15A2}" type="presParOf" srcId="{E02C5A2C-EE22-484B-AF69-E3275018F192}" destId="{BB5A6746-8E18-4217-8E2A-654ACB8949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5D0D8-B7FA-4CA9-8E27-3800BB61CDBC}">
      <dsp:nvSpPr>
        <dsp:cNvPr id="0" name=""/>
        <dsp:cNvSpPr/>
      </dsp:nvSpPr>
      <dsp:spPr>
        <a:xfrm>
          <a:off x="187" y="502556"/>
          <a:ext cx="2265094" cy="2718113"/>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41" tIns="0" rIns="223741" bIns="330200" numCol="1" spcCol="1270" anchor="t" anchorCtr="0">
          <a:noAutofit/>
        </a:bodyPr>
        <a:lstStyle/>
        <a:p>
          <a:pPr marL="0" lvl="0" indent="0" algn="l" defTabSz="622300">
            <a:lnSpc>
              <a:spcPct val="90000"/>
            </a:lnSpc>
            <a:spcBef>
              <a:spcPct val="0"/>
            </a:spcBef>
            <a:spcAft>
              <a:spcPct val="35000"/>
            </a:spcAft>
            <a:buNone/>
          </a:pPr>
          <a:r>
            <a:rPr lang="en-US" sz="1400" b="1" i="0" kern="1200" dirty="0"/>
            <a:t>Voltage Sags:</a:t>
          </a:r>
          <a:r>
            <a:rPr lang="en-US" sz="1400" b="0" i="0" kern="1200" dirty="0"/>
            <a:t> Frequent voltage sags due to large motor startups and equipment operations, causing machinery to malfunction.</a:t>
          </a:r>
          <a:endParaRPr lang="en-US" sz="1400" kern="1200" dirty="0"/>
        </a:p>
      </dsp:txBody>
      <dsp:txXfrm>
        <a:off x="187" y="1589802"/>
        <a:ext cx="2265094" cy="1630867"/>
      </dsp:txXfrm>
    </dsp:sp>
    <dsp:sp modelId="{C19DF06B-C8FB-4592-BB24-375DD9B66EBD}">
      <dsp:nvSpPr>
        <dsp:cNvPr id="0" name=""/>
        <dsp:cNvSpPr/>
      </dsp:nvSpPr>
      <dsp:spPr>
        <a:xfrm>
          <a:off x="187" y="502556"/>
          <a:ext cx="2265094" cy="108724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741" tIns="165100" rIns="223741" bIns="165100" numCol="1" spcCol="1270" anchor="ctr" anchorCtr="0">
          <a:noAutofit/>
        </a:bodyPr>
        <a:lstStyle/>
        <a:p>
          <a:pPr marL="0" lvl="0" indent="0" algn="l" defTabSz="2533650">
            <a:lnSpc>
              <a:spcPct val="90000"/>
            </a:lnSpc>
            <a:spcBef>
              <a:spcPct val="0"/>
            </a:spcBef>
            <a:spcAft>
              <a:spcPct val="35000"/>
            </a:spcAft>
            <a:buNone/>
          </a:pPr>
          <a:r>
            <a:rPr lang="en-US" sz="5700" kern="1200"/>
            <a:t>01</a:t>
          </a:r>
        </a:p>
      </dsp:txBody>
      <dsp:txXfrm>
        <a:off x="187" y="502556"/>
        <a:ext cx="2265094" cy="1087245"/>
      </dsp:txXfrm>
    </dsp:sp>
    <dsp:sp modelId="{C8C07F93-8C1C-4C53-83C6-7EF36534F37A}">
      <dsp:nvSpPr>
        <dsp:cNvPr id="0" name=""/>
        <dsp:cNvSpPr/>
      </dsp:nvSpPr>
      <dsp:spPr>
        <a:xfrm>
          <a:off x="2446489" y="502556"/>
          <a:ext cx="2265094" cy="2718113"/>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41" tIns="0" rIns="223741" bIns="330200" numCol="1" spcCol="1270" anchor="t" anchorCtr="0">
          <a:noAutofit/>
        </a:bodyPr>
        <a:lstStyle/>
        <a:p>
          <a:pPr marL="0" lvl="0" indent="0" algn="l" defTabSz="622300">
            <a:lnSpc>
              <a:spcPct val="90000"/>
            </a:lnSpc>
            <a:spcBef>
              <a:spcPct val="0"/>
            </a:spcBef>
            <a:spcAft>
              <a:spcPct val="35000"/>
            </a:spcAft>
            <a:buNone/>
          </a:pPr>
          <a:r>
            <a:rPr lang="en-US" sz="1400" b="1" i="0" kern="1200"/>
            <a:t>Harmonic Distortion:</a:t>
          </a:r>
          <a:r>
            <a:rPr lang="en-US" sz="1400" b="0" i="0" kern="1200"/>
            <a:t> Significant harmonic distortion from nonlinear loads, affecting sensitive electronic equipment.</a:t>
          </a:r>
          <a:endParaRPr lang="en-US" sz="1400" kern="1200"/>
        </a:p>
      </dsp:txBody>
      <dsp:txXfrm>
        <a:off x="2446489" y="1589802"/>
        <a:ext cx="2265094" cy="1630867"/>
      </dsp:txXfrm>
    </dsp:sp>
    <dsp:sp modelId="{02BB79D3-B4B2-47B4-B86A-C9BCB6B2D600}">
      <dsp:nvSpPr>
        <dsp:cNvPr id="0" name=""/>
        <dsp:cNvSpPr/>
      </dsp:nvSpPr>
      <dsp:spPr>
        <a:xfrm>
          <a:off x="2446489" y="502556"/>
          <a:ext cx="2265094" cy="108724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741" tIns="165100" rIns="223741" bIns="165100" numCol="1" spcCol="1270" anchor="ctr" anchorCtr="0">
          <a:noAutofit/>
        </a:bodyPr>
        <a:lstStyle/>
        <a:p>
          <a:pPr marL="0" lvl="0" indent="0" algn="l" defTabSz="2533650">
            <a:lnSpc>
              <a:spcPct val="90000"/>
            </a:lnSpc>
            <a:spcBef>
              <a:spcPct val="0"/>
            </a:spcBef>
            <a:spcAft>
              <a:spcPct val="35000"/>
            </a:spcAft>
            <a:buNone/>
          </a:pPr>
          <a:r>
            <a:rPr lang="en-US" sz="5700" kern="1200"/>
            <a:t>02</a:t>
          </a:r>
        </a:p>
      </dsp:txBody>
      <dsp:txXfrm>
        <a:off x="2446489" y="502556"/>
        <a:ext cx="2265094" cy="1087245"/>
      </dsp:txXfrm>
    </dsp:sp>
    <dsp:sp modelId="{2683D5BF-8D8E-4761-8747-C115F62422CA}">
      <dsp:nvSpPr>
        <dsp:cNvPr id="0" name=""/>
        <dsp:cNvSpPr/>
      </dsp:nvSpPr>
      <dsp:spPr>
        <a:xfrm>
          <a:off x="4892791" y="502556"/>
          <a:ext cx="2265094" cy="2718113"/>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41" tIns="0" rIns="223741" bIns="330200" numCol="1" spcCol="1270" anchor="t" anchorCtr="0">
          <a:noAutofit/>
        </a:bodyPr>
        <a:lstStyle/>
        <a:p>
          <a:pPr marL="0" lvl="0" indent="0" algn="l" defTabSz="622300">
            <a:lnSpc>
              <a:spcPct val="90000"/>
            </a:lnSpc>
            <a:spcBef>
              <a:spcPct val="0"/>
            </a:spcBef>
            <a:spcAft>
              <a:spcPct val="35000"/>
            </a:spcAft>
            <a:buNone/>
          </a:pPr>
          <a:r>
            <a:rPr lang="en-IN" sz="1400" b="1" i="0" kern="1200"/>
            <a:t>Transient Overvoltages:</a:t>
          </a:r>
          <a:r>
            <a:rPr lang="en-IN" sz="1400" b="0" i="0" kern="1200"/>
            <a:t> Occasional transient overvoltages causing insulation failure and equipment damage.</a:t>
          </a:r>
          <a:endParaRPr lang="en-US" sz="1400" kern="1200"/>
        </a:p>
      </dsp:txBody>
      <dsp:txXfrm>
        <a:off x="4892791" y="1589802"/>
        <a:ext cx="2265094" cy="1630867"/>
      </dsp:txXfrm>
    </dsp:sp>
    <dsp:sp modelId="{96C201AD-34AA-4B64-A0AE-4F67F2DA34D6}">
      <dsp:nvSpPr>
        <dsp:cNvPr id="0" name=""/>
        <dsp:cNvSpPr/>
      </dsp:nvSpPr>
      <dsp:spPr>
        <a:xfrm>
          <a:off x="4892791" y="502556"/>
          <a:ext cx="2265094" cy="108724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741" tIns="165100" rIns="223741" bIns="165100" numCol="1" spcCol="1270" anchor="ctr" anchorCtr="0">
          <a:noAutofit/>
        </a:bodyPr>
        <a:lstStyle/>
        <a:p>
          <a:pPr marL="0" lvl="0" indent="0" algn="l" defTabSz="2533650">
            <a:lnSpc>
              <a:spcPct val="90000"/>
            </a:lnSpc>
            <a:spcBef>
              <a:spcPct val="0"/>
            </a:spcBef>
            <a:spcAft>
              <a:spcPct val="35000"/>
            </a:spcAft>
            <a:buNone/>
          </a:pPr>
          <a:r>
            <a:rPr lang="en-US" sz="5700" kern="1200"/>
            <a:t>03</a:t>
          </a:r>
        </a:p>
      </dsp:txBody>
      <dsp:txXfrm>
        <a:off x="4892791" y="502556"/>
        <a:ext cx="2265094" cy="1087245"/>
      </dsp:txXfrm>
    </dsp:sp>
    <dsp:sp modelId="{FE36A41B-E115-467C-9A57-864EAC5F365B}">
      <dsp:nvSpPr>
        <dsp:cNvPr id="0" name=""/>
        <dsp:cNvSpPr/>
      </dsp:nvSpPr>
      <dsp:spPr>
        <a:xfrm>
          <a:off x="7339093" y="502556"/>
          <a:ext cx="2265094" cy="271811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41" tIns="0" rIns="223741" bIns="330200" numCol="1" spcCol="1270" anchor="t" anchorCtr="0">
          <a:noAutofit/>
        </a:bodyPr>
        <a:lstStyle/>
        <a:p>
          <a:pPr marL="0" lvl="0" indent="0" algn="l" defTabSz="622300">
            <a:lnSpc>
              <a:spcPct val="90000"/>
            </a:lnSpc>
            <a:spcBef>
              <a:spcPct val="0"/>
            </a:spcBef>
            <a:spcAft>
              <a:spcPct val="35000"/>
            </a:spcAft>
            <a:buNone/>
          </a:pPr>
          <a:r>
            <a:rPr lang="en-IN" sz="1400" b="1" kern="1200"/>
            <a:t>Power Factor: </a:t>
          </a:r>
          <a:r>
            <a:rPr lang="en-IN" sz="1400" kern="1200"/>
            <a:t>Measure the phase difference between voltage and current and the effect of harmonics.</a:t>
          </a:r>
          <a:endParaRPr lang="en-US" sz="1400" kern="1200"/>
        </a:p>
      </dsp:txBody>
      <dsp:txXfrm>
        <a:off x="7339093" y="1589802"/>
        <a:ext cx="2265094" cy="1630867"/>
      </dsp:txXfrm>
    </dsp:sp>
    <dsp:sp modelId="{33A7228A-F3A8-4ED7-8AB4-FFFFDED13C96}">
      <dsp:nvSpPr>
        <dsp:cNvPr id="0" name=""/>
        <dsp:cNvSpPr/>
      </dsp:nvSpPr>
      <dsp:spPr>
        <a:xfrm>
          <a:off x="7339093" y="502556"/>
          <a:ext cx="2265094" cy="108724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741" tIns="165100" rIns="223741" bIns="165100" numCol="1" spcCol="1270" anchor="ctr" anchorCtr="0">
          <a:noAutofit/>
        </a:bodyPr>
        <a:lstStyle/>
        <a:p>
          <a:pPr marL="0" lvl="0" indent="0" algn="l" defTabSz="2533650">
            <a:lnSpc>
              <a:spcPct val="90000"/>
            </a:lnSpc>
            <a:spcBef>
              <a:spcPct val="0"/>
            </a:spcBef>
            <a:spcAft>
              <a:spcPct val="35000"/>
            </a:spcAft>
            <a:buNone/>
          </a:pPr>
          <a:r>
            <a:rPr lang="en-US" sz="5700" kern="1200"/>
            <a:t>04</a:t>
          </a:r>
        </a:p>
      </dsp:txBody>
      <dsp:txXfrm>
        <a:off x="7339093" y="502556"/>
        <a:ext cx="2265094" cy="1087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96204-420E-4B80-A940-36A0C7518CEF}">
      <dsp:nvSpPr>
        <dsp:cNvPr id="0" name=""/>
        <dsp:cNvSpPr/>
      </dsp:nvSpPr>
      <dsp:spPr>
        <a:xfrm rot="5400000">
          <a:off x="1517214" y="784701"/>
          <a:ext cx="1224736" cy="147706"/>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F0B4FC6-6FA9-47EB-B6EB-1CC96CB7EB74}">
      <dsp:nvSpPr>
        <dsp:cNvPr id="0" name=""/>
        <dsp:cNvSpPr/>
      </dsp:nvSpPr>
      <dsp:spPr>
        <a:xfrm>
          <a:off x="1798269" y="2062"/>
          <a:ext cx="1641184" cy="984710"/>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AC or DC motor drives</a:t>
          </a:r>
        </a:p>
      </dsp:txBody>
      <dsp:txXfrm>
        <a:off x="1827110" y="30903"/>
        <a:ext cx="1583502" cy="927028"/>
      </dsp:txXfrm>
    </dsp:sp>
    <dsp:sp modelId="{3F8E7B3A-DF59-46A9-9DDD-E5484180BB41}">
      <dsp:nvSpPr>
        <dsp:cNvPr id="0" name=""/>
        <dsp:cNvSpPr/>
      </dsp:nvSpPr>
      <dsp:spPr>
        <a:xfrm rot="5400000">
          <a:off x="1517214" y="2015589"/>
          <a:ext cx="1224736" cy="147706"/>
        </a:xfrm>
        <a:prstGeom prst="rect">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64320A0-C097-495B-ACAB-7433D593A03A}">
      <dsp:nvSpPr>
        <dsp:cNvPr id="0" name=""/>
        <dsp:cNvSpPr/>
      </dsp:nvSpPr>
      <dsp:spPr>
        <a:xfrm>
          <a:off x="1798269" y="1232951"/>
          <a:ext cx="1641184" cy="984710"/>
        </a:xfrm>
        <a:prstGeom prst="roundRect">
          <a:avLst>
            <a:gd name="adj" fmla="val 10000"/>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Rolling Mills</a:t>
          </a:r>
        </a:p>
      </dsp:txBody>
      <dsp:txXfrm>
        <a:off x="1827110" y="1261792"/>
        <a:ext cx="1583502" cy="927028"/>
      </dsp:txXfrm>
    </dsp:sp>
    <dsp:sp modelId="{CE3017DE-873F-43ED-9147-7864B21EF008}">
      <dsp:nvSpPr>
        <dsp:cNvPr id="0" name=""/>
        <dsp:cNvSpPr/>
      </dsp:nvSpPr>
      <dsp:spPr>
        <a:xfrm>
          <a:off x="2132658" y="2631034"/>
          <a:ext cx="2176623" cy="147706"/>
        </a:xfrm>
        <a:prstGeom prst="rect">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9929E6B-5348-450F-958B-CF4E3E451A1B}">
      <dsp:nvSpPr>
        <dsp:cNvPr id="0" name=""/>
        <dsp:cNvSpPr/>
      </dsp:nvSpPr>
      <dsp:spPr>
        <a:xfrm>
          <a:off x="1798269" y="2463839"/>
          <a:ext cx="1641184" cy="984710"/>
        </a:xfrm>
        <a:prstGeom prst="roundRect">
          <a:avLst>
            <a:gd name="adj" fmla="val 10000"/>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Electric arc furnaces</a:t>
          </a:r>
        </a:p>
      </dsp:txBody>
      <dsp:txXfrm>
        <a:off x="1827110" y="2492680"/>
        <a:ext cx="1583502" cy="927028"/>
      </dsp:txXfrm>
    </dsp:sp>
    <dsp:sp modelId="{1944C163-226A-46AB-9974-D378DE152FA6}">
      <dsp:nvSpPr>
        <dsp:cNvPr id="0" name=""/>
        <dsp:cNvSpPr/>
      </dsp:nvSpPr>
      <dsp:spPr>
        <a:xfrm rot="16200000">
          <a:off x="3699990" y="2015589"/>
          <a:ext cx="1224736" cy="147706"/>
        </a:xfrm>
        <a:prstGeom prst="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B2F6946-D391-4321-BE7F-3F9E9C3BFB5A}">
      <dsp:nvSpPr>
        <dsp:cNvPr id="0" name=""/>
        <dsp:cNvSpPr/>
      </dsp:nvSpPr>
      <dsp:spPr>
        <a:xfrm>
          <a:off x="3981045" y="2463839"/>
          <a:ext cx="1641184" cy="984710"/>
        </a:xfrm>
        <a:prstGeom prst="roundRect">
          <a:avLst>
            <a:gd name="adj" fmla="val 10000"/>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Static var compensators</a:t>
          </a:r>
        </a:p>
      </dsp:txBody>
      <dsp:txXfrm>
        <a:off x="4009886" y="2492680"/>
        <a:ext cx="1583502" cy="927028"/>
      </dsp:txXfrm>
    </dsp:sp>
    <dsp:sp modelId="{8252C8EA-48F4-4BCF-A4F2-FD0BB67610F6}">
      <dsp:nvSpPr>
        <dsp:cNvPr id="0" name=""/>
        <dsp:cNvSpPr/>
      </dsp:nvSpPr>
      <dsp:spPr>
        <a:xfrm rot="16200000">
          <a:off x="3699990" y="784701"/>
          <a:ext cx="1224736" cy="147706"/>
        </a:xfrm>
        <a:prstGeom prst="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CC619AE-9E5D-4792-A949-C4DC8912B130}">
      <dsp:nvSpPr>
        <dsp:cNvPr id="0" name=""/>
        <dsp:cNvSpPr/>
      </dsp:nvSpPr>
      <dsp:spPr>
        <a:xfrm>
          <a:off x="3981045" y="1232951"/>
          <a:ext cx="1641184" cy="984710"/>
        </a:xfrm>
        <a:prstGeom prst="roundRect">
          <a:avLst>
            <a:gd name="adj" fmla="val 10000"/>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Rectifiers and Inverters</a:t>
          </a:r>
        </a:p>
      </dsp:txBody>
      <dsp:txXfrm>
        <a:off x="4009886" y="1261792"/>
        <a:ext cx="1583502" cy="927028"/>
      </dsp:txXfrm>
    </dsp:sp>
    <dsp:sp modelId="{1CB406B6-282F-41A4-91D0-6E36D91EBBFB}">
      <dsp:nvSpPr>
        <dsp:cNvPr id="0" name=""/>
        <dsp:cNvSpPr/>
      </dsp:nvSpPr>
      <dsp:spPr>
        <a:xfrm>
          <a:off x="4315434" y="169257"/>
          <a:ext cx="2176623" cy="147706"/>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B00B378-83B4-4D9F-8A16-8E50DB7C5AF8}">
      <dsp:nvSpPr>
        <dsp:cNvPr id="0" name=""/>
        <dsp:cNvSpPr/>
      </dsp:nvSpPr>
      <dsp:spPr>
        <a:xfrm>
          <a:off x="3981045" y="2062"/>
          <a:ext cx="1641184" cy="984710"/>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Heating and Cooling systems</a:t>
          </a:r>
        </a:p>
      </dsp:txBody>
      <dsp:txXfrm>
        <a:off x="4009886" y="30903"/>
        <a:ext cx="1583502" cy="927028"/>
      </dsp:txXfrm>
    </dsp:sp>
    <dsp:sp modelId="{B7FCF469-8C8B-4676-A282-A38BF6D84DBA}">
      <dsp:nvSpPr>
        <dsp:cNvPr id="0" name=""/>
        <dsp:cNvSpPr/>
      </dsp:nvSpPr>
      <dsp:spPr>
        <a:xfrm rot="5400000">
          <a:off x="5882765" y="784701"/>
          <a:ext cx="1224736" cy="147706"/>
        </a:xfrm>
        <a:prstGeom prst="rect">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7CE0B03-9920-4283-8346-AB4F5AE34E68}">
      <dsp:nvSpPr>
        <dsp:cNvPr id="0" name=""/>
        <dsp:cNvSpPr/>
      </dsp:nvSpPr>
      <dsp:spPr>
        <a:xfrm>
          <a:off x="6163820" y="2062"/>
          <a:ext cx="1641184" cy="984710"/>
        </a:xfrm>
        <a:prstGeom prst="roundRect">
          <a:avLst>
            <a:gd name="adj" fmla="val 10000"/>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Transformers</a:t>
          </a:r>
        </a:p>
      </dsp:txBody>
      <dsp:txXfrm>
        <a:off x="6192661" y="30903"/>
        <a:ext cx="1583502" cy="927028"/>
      </dsp:txXfrm>
    </dsp:sp>
    <dsp:sp modelId="{BC22A4C7-B90B-4629-A1A4-CAAD922FE786}">
      <dsp:nvSpPr>
        <dsp:cNvPr id="0" name=""/>
        <dsp:cNvSpPr/>
      </dsp:nvSpPr>
      <dsp:spPr>
        <a:xfrm rot="5400000">
          <a:off x="5882765" y="2015589"/>
          <a:ext cx="1224736" cy="147706"/>
        </a:xfrm>
        <a:prstGeom prst="rect">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04B97B8-1729-456A-B5F9-1B9928287DBE}">
      <dsp:nvSpPr>
        <dsp:cNvPr id="0" name=""/>
        <dsp:cNvSpPr/>
      </dsp:nvSpPr>
      <dsp:spPr>
        <a:xfrm>
          <a:off x="6163820" y="1232951"/>
          <a:ext cx="1641184" cy="984710"/>
        </a:xfrm>
        <a:prstGeom prst="roundRect">
          <a:avLst>
            <a:gd name="adj" fmla="val 10000"/>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Welding machines</a:t>
          </a:r>
        </a:p>
      </dsp:txBody>
      <dsp:txXfrm>
        <a:off x="6192661" y="1261792"/>
        <a:ext cx="1583502" cy="927028"/>
      </dsp:txXfrm>
    </dsp:sp>
    <dsp:sp modelId="{67B154E1-FCC5-4D0A-8964-D2D112F5AABD}">
      <dsp:nvSpPr>
        <dsp:cNvPr id="0" name=""/>
        <dsp:cNvSpPr/>
      </dsp:nvSpPr>
      <dsp:spPr>
        <a:xfrm>
          <a:off x="6163820" y="2463839"/>
          <a:ext cx="1641184" cy="984710"/>
        </a:xfrm>
        <a:prstGeom prst="roundRect">
          <a:avLst>
            <a:gd name="adj" fmla="val 10000"/>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Power factor correction capacitors</a:t>
          </a:r>
        </a:p>
      </dsp:txBody>
      <dsp:txXfrm>
        <a:off x="6192661" y="2492680"/>
        <a:ext cx="1583502" cy="9270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060BE-7F73-40BB-ABFF-5B2CF49DA0B9}">
      <dsp:nvSpPr>
        <dsp:cNvPr id="0" name=""/>
        <dsp:cNvSpPr/>
      </dsp:nvSpPr>
      <dsp:spPr>
        <a:xfrm>
          <a:off x="750" y="0"/>
          <a:ext cx="3038884" cy="3324494"/>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00174" tIns="0" rIns="300174" bIns="330200" numCol="1" spcCol="1270" anchor="t" anchorCtr="0">
          <a:noAutofit/>
        </a:bodyPr>
        <a:lstStyle/>
        <a:p>
          <a:pPr marL="0" lvl="0" indent="0" algn="l" defTabSz="711200">
            <a:lnSpc>
              <a:spcPct val="90000"/>
            </a:lnSpc>
            <a:spcBef>
              <a:spcPct val="0"/>
            </a:spcBef>
            <a:spcAft>
              <a:spcPct val="35000"/>
            </a:spcAft>
            <a:buNone/>
          </a:pPr>
          <a:r>
            <a:rPr lang="en-US" sz="1600" b="1" kern="1200" dirty="0"/>
            <a:t>Digital fault recorders </a:t>
          </a:r>
          <a:r>
            <a:rPr lang="en-US" sz="1600" kern="1200" dirty="0"/>
            <a:t>activate during fault events and record voltage and current waveforms that caused the problem.</a:t>
          </a:r>
        </a:p>
      </dsp:txBody>
      <dsp:txXfrm>
        <a:off x="750" y="1329797"/>
        <a:ext cx="3038884" cy="1994696"/>
      </dsp:txXfrm>
    </dsp:sp>
    <dsp:sp modelId="{35FFC7F7-DF75-439D-AE12-4AD9EC9C9A5A}">
      <dsp:nvSpPr>
        <dsp:cNvPr id="0" name=""/>
        <dsp:cNvSpPr/>
      </dsp:nvSpPr>
      <dsp:spPr>
        <a:xfrm>
          <a:off x="750" y="0"/>
          <a:ext cx="3038884" cy="1329797"/>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0174" tIns="165100" rIns="30017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50" y="0"/>
        <a:ext cx="3038884" cy="1329797"/>
      </dsp:txXfrm>
    </dsp:sp>
    <dsp:sp modelId="{B418D0D9-796F-4759-A7EE-61440C42BB6E}">
      <dsp:nvSpPr>
        <dsp:cNvPr id="0" name=""/>
        <dsp:cNvSpPr/>
      </dsp:nvSpPr>
      <dsp:spPr>
        <a:xfrm>
          <a:off x="3282745" y="0"/>
          <a:ext cx="3038884" cy="3324494"/>
        </a:xfrm>
        <a:prstGeom prst="rect">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00174" tIns="0" rIns="300174" bIns="330200" numCol="1" spcCol="1270" anchor="t" anchorCtr="0">
          <a:noAutofit/>
        </a:bodyPr>
        <a:lstStyle/>
        <a:p>
          <a:pPr marL="0" lvl="0" indent="0" algn="l" defTabSz="711200">
            <a:lnSpc>
              <a:spcPct val="90000"/>
            </a:lnSpc>
            <a:spcBef>
              <a:spcPct val="0"/>
            </a:spcBef>
            <a:spcAft>
              <a:spcPct val="35000"/>
            </a:spcAft>
            <a:buNone/>
          </a:pPr>
          <a:r>
            <a:rPr lang="en-US" sz="1600" b="1" kern="1200"/>
            <a:t>Oscilloscope or waveform analyzer </a:t>
          </a:r>
          <a:r>
            <a:rPr lang="en-US" sz="1600" kern="1200"/>
            <a:t>captures and displays voltage and current waveforms to identify abnormalities like harmonics, notches, noise or flicker</a:t>
          </a:r>
        </a:p>
      </dsp:txBody>
      <dsp:txXfrm>
        <a:off x="3282745" y="1329797"/>
        <a:ext cx="3038884" cy="1994696"/>
      </dsp:txXfrm>
    </dsp:sp>
    <dsp:sp modelId="{FF21785D-1683-4DA6-9D3B-7523162F4C98}">
      <dsp:nvSpPr>
        <dsp:cNvPr id="0" name=""/>
        <dsp:cNvSpPr/>
      </dsp:nvSpPr>
      <dsp:spPr>
        <a:xfrm>
          <a:off x="3282745" y="0"/>
          <a:ext cx="3038884" cy="1329797"/>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0174" tIns="165100" rIns="30017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282745" y="0"/>
        <a:ext cx="3038884" cy="1329797"/>
      </dsp:txXfrm>
    </dsp:sp>
    <dsp:sp modelId="{001A8F18-34F3-4D7A-BD21-449DF775BB30}">
      <dsp:nvSpPr>
        <dsp:cNvPr id="0" name=""/>
        <dsp:cNvSpPr/>
      </dsp:nvSpPr>
      <dsp:spPr>
        <a:xfrm>
          <a:off x="6564740" y="0"/>
          <a:ext cx="3038884" cy="3324494"/>
        </a:xfrm>
        <a:prstGeom prst="rect">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00174" tIns="0" rIns="300174" bIns="330200" numCol="1" spcCol="1270" anchor="t" anchorCtr="0">
          <a:noAutofit/>
        </a:bodyPr>
        <a:lstStyle/>
        <a:p>
          <a:pPr marL="0" lvl="0" indent="0" algn="l" defTabSz="711200">
            <a:lnSpc>
              <a:spcPct val="90000"/>
            </a:lnSpc>
            <a:spcBef>
              <a:spcPct val="0"/>
            </a:spcBef>
            <a:spcAft>
              <a:spcPct val="35000"/>
            </a:spcAft>
            <a:buNone/>
          </a:pPr>
          <a:r>
            <a:rPr lang="en-US" sz="1600" b="1" kern="1200"/>
            <a:t>Power Quality Meters </a:t>
          </a:r>
          <a:r>
            <a:rPr lang="en-US" sz="1600" kern="1200"/>
            <a:t>analyze non-linear loads connected to the distribution system, which can cause problems like voltage spikes, overheating and misfiring..</a:t>
          </a:r>
        </a:p>
      </dsp:txBody>
      <dsp:txXfrm>
        <a:off x="6564740" y="1329797"/>
        <a:ext cx="3038884" cy="1994696"/>
      </dsp:txXfrm>
    </dsp:sp>
    <dsp:sp modelId="{7AE870E6-4E73-4932-93EA-7D474C60EC58}">
      <dsp:nvSpPr>
        <dsp:cNvPr id="0" name=""/>
        <dsp:cNvSpPr/>
      </dsp:nvSpPr>
      <dsp:spPr>
        <a:xfrm>
          <a:off x="6564740" y="0"/>
          <a:ext cx="3038884" cy="1329797"/>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0174" tIns="165100" rIns="30017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564740" y="0"/>
        <a:ext cx="3038884" cy="13297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AFCB0-B1D7-43EC-B9BD-0BB06DA963EF}">
      <dsp:nvSpPr>
        <dsp:cNvPr id="0" name=""/>
        <dsp:cNvSpPr/>
      </dsp:nvSpPr>
      <dsp:spPr>
        <a:xfrm>
          <a:off x="1355" y="376824"/>
          <a:ext cx="2937504" cy="2278768"/>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00757A9-8332-41E3-B156-AF2AF9CA5769}">
      <dsp:nvSpPr>
        <dsp:cNvPr id="0" name=""/>
        <dsp:cNvSpPr/>
      </dsp:nvSpPr>
      <dsp:spPr>
        <a:xfrm>
          <a:off x="255064" y="617848"/>
          <a:ext cx="2937504" cy="227876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b="1" i="0" kern="1200" dirty="0"/>
            <a:t>Reduced Downtime:</a:t>
          </a:r>
          <a:r>
            <a:rPr lang="en-US" sz="1800" b="0" i="0" kern="1200" dirty="0"/>
            <a:t> Improved power quality led to reduction in unplanned downtime, enhancing production efficiency.</a:t>
          </a:r>
          <a:endParaRPr lang="en-US" sz="1800" kern="1200" dirty="0"/>
        </a:p>
      </dsp:txBody>
      <dsp:txXfrm>
        <a:off x="321807" y="684591"/>
        <a:ext cx="2804018" cy="2145282"/>
      </dsp:txXfrm>
    </dsp:sp>
    <dsp:sp modelId="{A9ED876B-1145-4A91-9B14-C70403ACB119}">
      <dsp:nvSpPr>
        <dsp:cNvPr id="0" name=""/>
        <dsp:cNvSpPr/>
      </dsp:nvSpPr>
      <dsp:spPr>
        <a:xfrm>
          <a:off x="3446278" y="376824"/>
          <a:ext cx="2618379" cy="2216522"/>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3F9EE7F-139F-431F-8033-AC7F3CFB87A2}">
      <dsp:nvSpPr>
        <dsp:cNvPr id="0" name=""/>
        <dsp:cNvSpPr/>
      </dsp:nvSpPr>
      <dsp:spPr>
        <a:xfrm>
          <a:off x="3699987" y="617848"/>
          <a:ext cx="2618379" cy="221652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b="1" i="0" kern="1200"/>
            <a:t>Extended Equipment Life:</a:t>
          </a:r>
          <a:r>
            <a:rPr lang="en-US" sz="1800" b="0" i="0" kern="1200"/>
            <a:t> Stable voltage levels and reduced harmonics extended the lifespan of critical machinery and electronic equipment.</a:t>
          </a:r>
          <a:endParaRPr lang="en-US" sz="1800" kern="1200"/>
        </a:p>
      </dsp:txBody>
      <dsp:txXfrm>
        <a:off x="3764907" y="682768"/>
        <a:ext cx="2488539" cy="2086682"/>
      </dsp:txXfrm>
    </dsp:sp>
    <dsp:sp modelId="{05E6B056-ACE2-4576-A1EF-3D54864F718D}">
      <dsp:nvSpPr>
        <dsp:cNvPr id="0" name=""/>
        <dsp:cNvSpPr/>
      </dsp:nvSpPr>
      <dsp:spPr>
        <a:xfrm>
          <a:off x="6573431" y="353654"/>
          <a:ext cx="2777234" cy="2329821"/>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E5C2661-1331-4AED-83D7-35D41C7597A7}">
      <dsp:nvSpPr>
        <dsp:cNvPr id="0" name=""/>
        <dsp:cNvSpPr/>
      </dsp:nvSpPr>
      <dsp:spPr>
        <a:xfrm>
          <a:off x="6827140" y="594678"/>
          <a:ext cx="2777234" cy="232982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b="1" i="0" kern="1200" dirty="0"/>
            <a:t>Cost Savings:</a:t>
          </a:r>
          <a:r>
            <a:rPr lang="en-US" sz="1800" b="0" i="0" kern="1200" dirty="0"/>
            <a:t> Lower maintenance costs and improved operational efficiency resulted in significant financial savings.</a:t>
          </a:r>
          <a:endParaRPr lang="en-US" sz="1800" kern="1200" dirty="0"/>
        </a:p>
      </dsp:txBody>
      <dsp:txXfrm>
        <a:off x="6895378" y="662916"/>
        <a:ext cx="2640758" cy="21933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A92BF-9701-49E9-8563-1BF7585FCEF3}">
      <dsp:nvSpPr>
        <dsp:cNvPr id="0" name=""/>
        <dsp:cNvSpPr/>
      </dsp:nvSpPr>
      <dsp:spPr>
        <a:xfrm>
          <a:off x="161574" y="1024"/>
          <a:ext cx="3091706" cy="1855023"/>
        </a:xfrm>
        <a:prstGeom prst="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a:t>Function of Voltage Regulators:</a:t>
          </a:r>
          <a:r>
            <a:rPr lang="en-US" sz="1600" b="0" i="0" kern="1200"/>
            <a:t> Voltage regulators maintain a constant voltage level to protect equipment from voltage fluctuations. They are essential in environments with sensitive electronics and variable loads.</a:t>
          </a:r>
          <a:endParaRPr lang="en-US" sz="1600" kern="1200"/>
        </a:p>
      </dsp:txBody>
      <dsp:txXfrm>
        <a:off x="161574" y="1024"/>
        <a:ext cx="3091706" cy="1855023"/>
      </dsp:txXfrm>
    </dsp:sp>
    <dsp:sp modelId="{C7D43E42-B268-48F6-BE07-A2C3341652CA}">
      <dsp:nvSpPr>
        <dsp:cNvPr id="0" name=""/>
        <dsp:cNvSpPr/>
      </dsp:nvSpPr>
      <dsp:spPr>
        <a:xfrm>
          <a:off x="3562450" y="1024"/>
          <a:ext cx="3091706" cy="1855023"/>
        </a:xfrm>
        <a:prstGeom prst="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a:t>Types of Voltage Regulators:</a:t>
          </a:r>
          <a:r>
            <a:rPr lang="en-US" sz="1600" b="0" i="0" kern="1200"/>
            <a:t> Includes automatic voltage regulators (AVR), ferroresonant transformers, and electronic tap changers. Each type has specific applications based on the load and sensitivity of equipment.</a:t>
          </a:r>
          <a:endParaRPr lang="en-US" sz="1600" kern="1200"/>
        </a:p>
      </dsp:txBody>
      <dsp:txXfrm>
        <a:off x="3562450" y="1024"/>
        <a:ext cx="3091706" cy="1855023"/>
      </dsp:txXfrm>
    </dsp:sp>
    <dsp:sp modelId="{F7C7A6BB-3C3D-4709-8E38-53B988C44F01}">
      <dsp:nvSpPr>
        <dsp:cNvPr id="0" name=""/>
        <dsp:cNvSpPr/>
      </dsp:nvSpPr>
      <dsp:spPr>
        <a:xfrm>
          <a:off x="1862012" y="2165218"/>
          <a:ext cx="3091706" cy="1855023"/>
        </a:xfrm>
        <a:prstGeom prst="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a:t>Impact on Industrial Facility:</a:t>
          </a:r>
          <a:r>
            <a:rPr lang="en-US" sz="1600" b="0" i="0" kern="1200"/>
            <a:t> Increased operational stability, reduced equipment malfunctions, and extended machinery lifespan due to consistent voltage supply.</a:t>
          </a:r>
          <a:endParaRPr lang="en-US" sz="1600" kern="1200"/>
        </a:p>
      </dsp:txBody>
      <dsp:txXfrm>
        <a:off x="1862012" y="2165218"/>
        <a:ext cx="3091706" cy="18550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C6F0B-C3CB-4970-81E6-210CD44FBDBA}">
      <dsp:nvSpPr>
        <dsp:cNvPr id="0" name=""/>
        <dsp:cNvSpPr/>
      </dsp:nvSpPr>
      <dsp:spPr>
        <a:xfrm>
          <a:off x="57667" y="175917"/>
          <a:ext cx="1256086" cy="125608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6FB87-3855-4814-A15F-5F580314065F}">
      <dsp:nvSpPr>
        <dsp:cNvPr id="0" name=""/>
        <dsp:cNvSpPr/>
      </dsp:nvSpPr>
      <dsp:spPr>
        <a:xfrm>
          <a:off x="321445" y="439696"/>
          <a:ext cx="728530" cy="7285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AED6BE-639D-441D-B5E7-EE69C26AD5D8}">
      <dsp:nvSpPr>
        <dsp:cNvPr id="0" name=""/>
        <dsp:cNvSpPr/>
      </dsp:nvSpPr>
      <dsp:spPr>
        <a:xfrm>
          <a:off x="1582915" y="175917"/>
          <a:ext cx="2960775" cy="1256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Improved Equipment Reliability: By continuously monitoring power quality parameters such as voltage levels, harmonics, and transients, industrial facilities can identify issues that could potentially damage equipment or cause malfunctions. Early detection allows for timely maintenance or corrective actions, thereby improving overall equipment reliability.</a:t>
          </a:r>
        </a:p>
      </dsp:txBody>
      <dsp:txXfrm>
        <a:off x="1582915" y="175917"/>
        <a:ext cx="2960775" cy="1256086"/>
      </dsp:txXfrm>
    </dsp:sp>
    <dsp:sp modelId="{1CF846BA-F17E-4DE1-8309-1199A0FC9550}">
      <dsp:nvSpPr>
        <dsp:cNvPr id="0" name=""/>
        <dsp:cNvSpPr/>
      </dsp:nvSpPr>
      <dsp:spPr>
        <a:xfrm>
          <a:off x="5059583" y="175917"/>
          <a:ext cx="1256086" cy="125608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7CCBFE-EB83-4900-BB51-9AA3659FADC8}">
      <dsp:nvSpPr>
        <dsp:cNvPr id="0" name=""/>
        <dsp:cNvSpPr/>
      </dsp:nvSpPr>
      <dsp:spPr>
        <a:xfrm>
          <a:off x="5323362" y="439696"/>
          <a:ext cx="728530" cy="7285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DD83B3-B66D-457D-ACB4-BF27ACFC6AC1}">
      <dsp:nvSpPr>
        <dsp:cNvPr id="0" name=""/>
        <dsp:cNvSpPr/>
      </dsp:nvSpPr>
      <dsp:spPr>
        <a:xfrm>
          <a:off x="6584831" y="175917"/>
          <a:ext cx="2960775" cy="1256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Reduced Downtime: Unplanned downtime due to power quality issues can be costly for industrial operations. Real-time monitoring helps in detecting and diagnosing problems quickly, allowing maintenance teams to take proactive measures to prevent equipment failures and minimize downtime.</a:t>
          </a:r>
        </a:p>
      </dsp:txBody>
      <dsp:txXfrm>
        <a:off x="6584831" y="175917"/>
        <a:ext cx="2960775" cy="1256086"/>
      </dsp:txXfrm>
    </dsp:sp>
    <dsp:sp modelId="{01F3A0AC-E38E-4642-A552-47CE86BEE9D9}">
      <dsp:nvSpPr>
        <dsp:cNvPr id="0" name=""/>
        <dsp:cNvSpPr/>
      </dsp:nvSpPr>
      <dsp:spPr>
        <a:xfrm>
          <a:off x="57667" y="2018608"/>
          <a:ext cx="1256086" cy="125608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E3560F-16D6-481F-9605-CB8BC1BA633A}">
      <dsp:nvSpPr>
        <dsp:cNvPr id="0" name=""/>
        <dsp:cNvSpPr/>
      </dsp:nvSpPr>
      <dsp:spPr>
        <a:xfrm>
          <a:off x="321445" y="2282386"/>
          <a:ext cx="728530" cy="7285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DD074E-855D-46BE-8C65-AE2572EE7B39}">
      <dsp:nvSpPr>
        <dsp:cNvPr id="0" name=""/>
        <dsp:cNvSpPr/>
      </dsp:nvSpPr>
      <dsp:spPr>
        <a:xfrm>
          <a:off x="1582915" y="2018608"/>
          <a:ext cx="2960775" cy="1256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Cost Savings: Proactively managing power quality can lead to cost savings in terms of reduced maintenance costs, lower energy consumption(by optimizing equipment efficiency), and minimized loses from production interruptions or equipment damage.</a:t>
          </a:r>
        </a:p>
      </dsp:txBody>
      <dsp:txXfrm>
        <a:off x="1582915" y="2018608"/>
        <a:ext cx="2960775" cy="1256086"/>
      </dsp:txXfrm>
    </dsp:sp>
    <dsp:sp modelId="{6663B0A5-D1D5-4DF9-B882-0B2751A53EB4}">
      <dsp:nvSpPr>
        <dsp:cNvPr id="0" name=""/>
        <dsp:cNvSpPr/>
      </dsp:nvSpPr>
      <dsp:spPr>
        <a:xfrm>
          <a:off x="5059583" y="2018608"/>
          <a:ext cx="1256086" cy="125608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B1D33-430F-4087-AC68-7A4530AF0F90}">
      <dsp:nvSpPr>
        <dsp:cNvPr id="0" name=""/>
        <dsp:cNvSpPr/>
      </dsp:nvSpPr>
      <dsp:spPr>
        <a:xfrm>
          <a:off x="5323362" y="2282386"/>
          <a:ext cx="728530" cy="7285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F02B99-D767-44D7-8088-7E7C66B5111E}">
      <dsp:nvSpPr>
        <dsp:cNvPr id="0" name=""/>
        <dsp:cNvSpPr/>
      </dsp:nvSpPr>
      <dsp:spPr>
        <a:xfrm>
          <a:off x="6584831" y="2018608"/>
          <a:ext cx="2960775" cy="1256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Overall, real-time power quality monitoring empowers industrial facilities to maintain a stable and reliable electrical supply, optimize equipment performance , and minimize operational risks and costs associated with power-related issues. It plays a crucial role in ensuring smooth and efficient industrial operations in today’s complex and interconnected manufacturing environments.</a:t>
          </a:r>
        </a:p>
      </dsp:txBody>
      <dsp:txXfrm>
        <a:off x="6584831" y="2018608"/>
        <a:ext cx="2960775" cy="1256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DB48D-AB1D-4FA4-9174-911C39BBBFEE}">
      <dsp:nvSpPr>
        <dsp:cNvPr id="0" name=""/>
        <dsp:cNvSpPr/>
      </dsp:nvSpPr>
      <dsp:spPr>
        <a:xfrm>
          <a:off x="439190" y="790974"/>
          <a:ext cx="715869" cy="715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0CD6E2-E45D-4B1B-A2F9-47A86C659002}">
      <dsp:nvSpPr>
        <dsp:cNvPr id="0" name=""/>
        <dsp:cNvSpPr/>
      </dsp:nvSpPr>
      <dsp:spPr>
        <a:xfrm>
          <a:off x="1714" y="1787173"/>
          <a:ext cx="1590820" cy="872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dirty="0"/>
            <a:t>Overvoltage:</a:t>
          </a:r>
          <a:r>
            <a:rPr lang="en-US" sz="1100" b="0" i="0" kern="1200" dirty="0"/>
            <a:t> Occurs when the voltage level exceeds the normal range, which can damage electrical equipment.</a:t>
          </a:r>
          <a:endParaRPr lang="en-US" sz="1100" kern="1200" dirty="0"/>
        </a:p>
      </dsp:txBody>
      <dsp:txXfrm>
        <a:off x="1714" y="1787173"/>
        <a:ext cx="1590820" cy="872465"/>
      </dsp:txXfrm>
    </dsp:sp>
    <dsp:sp modelId="{D6304206-A3F6-40A2-96E0-5C08EB08E762}">
      <dsp:nvSpPr>
        <dsp:cNvPr id="0" name=""/>
        <dsp:cNvSpPr/>
      </dsp:nvSpPr>
      <dsp:spPr>
        <a:xfrm>
          <a:off x="2308404" y="790974"/>
          <a:ext cx="715869" cy="715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90AB77-2C76-4147-886D-97BA39F66C89}">
      <dsp:nvSpPr>
        <dsp:cNvPr id="0" name=""/>
        <dsp:cNvSpPr/>
      </dsp:nvSpPr>
      <dsp:spPr>
        <a:xfrm>
          <a:off x="1870928" y="1787173"/>
          <a:ext cx="1590820" cy="872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dirty="0"/>
            <a:t>Undervoltage:</a:t>
          </a:r>
          <a:r>
            <a:rPr lang="en-US" sz="1100" b="0" i="0" kern="1200" dirty="0"/>
            <a:t> Occurs when the voltage level drops below the normal range, leading to inefficiencies and potential equipment failure.</a:t>
          </a:r>
          <a:endParaRPr lang="en-US" sz="1100" kern="1200" dirty="0"/>
        </a:p>
      </dsp:txBody>
      <dsp:txXfrm>
        <a:off x="1870928" y="1787173"/>
        <a:ext cx="1590820" cy="872465"/>
      </dsp:txXfrm>
    </dsp:sp>
    <dsp:sp modelId="{BC95AE98-137F-4FDD-AE87-0B24540F21D6}">
      <dsp:nvSpPr>
        <dsp:cNvPr id="0" name=""/>
        <dsp:cNvSpPr/>
      </dsp:nvSpPr>
      <dsp:spPr>
        <a:xfrm>
          <a:off x="4177618" y="790974"/>
          <a:ext cx="715869" cy="715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52C178-C352-4DE9-B7B7-CC4FF8309040}">
      <dsp:nvSpPr>
        <dsp:cNvPr id="0" name=""/>
        <dsp:cNvSpPr/>
      </dsp:nvSpPr>
      <dsp:spPr>
        <a:xfrm>
          <a:off x="3740142" y="1787173"/>
          <a:ext cx="1590820" cy="872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dirty="0"/>
            <a:t>Voltage Sag and Swell:</a:t>
          </a:r>
          <a:r>
            <a:rPr lang="en-US" sz="1100" b="0" i="0" kern="1200" dirty="0"/>
            <a:t> Short-duration drops (sags) or rises (swells) in voltage, often caused by sudden changes in load or faults in the power system.</a:t>
          </a:r>
          <a:endParaRPr lang="en-US" sz="1100" kern="1200" dirty="0"/>
        </a:p>
      </dsp:txBody>
      <dsp:txXfrm>
        <a:off x="3740142" y="1787173"/>
        <a:ext cx="1590820" cy="8724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66223-C6DA-4613-A368-C53EB0FFC621}">
      <dsp:nvSpPr>
        <dsp:cNvPr id="0" name=""/>
        <dsp:cNvSpPr/>
      </dsp:nvSpPr>
      <dsp:spPr>
        <a:xfrm>
          <a:off x="422085" y="825700"/>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83230-AA9B-4906-BFF6-D6A279E6186A}">
      <dsp:nvSpPr>
        <dsp:cNvPr id="0" name=""/>
        <dsp:cNvSpPr/>
      </dsp:nvSpPr>
      <dsp:spPr>
        <a:xfrm>
          <a:off x="1528" y="1783799"/>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dirty="0"/>
            <a:t>Harmonics:</a:t>
          </a:r>
          <a:r>
            <a:rPr lang="en-US" sz="1100" b="0" i="0" kern="1200" dirty="0"/>
            <a:t> Harmonics are voltage or current waveforms at frequencies that are multiples of the fundamental frequency, causing distortion in the power system.</a:t>
          </a:r>
          <a:endParaRPr lang="en-US" sz="1100" kern="1200" dirty="0"/>
        </a:p>
      </dsp:txBody>
      <dsp:txXfrm>
        <a:off x="1528" y="1783799"/>
        <a:ext cx="1529296" cy="841113"/>
      </dsp:txXfrm>
    </dsp:sp>
    <dsp:sp modelId="{7105429E-8393-44AD-9EBA-43B0BA741595}">
      <dsp:nvSpPr>
        <dsp:cNvPr id="0" name=""/>
        <dsp:cNvSpPr/>
      </dsp:nvSpPr>
      <dsp:spPr>
        <a:xfrm>
          <a:off x="2219009" y="825700"/>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492267-66F6-4A28-A5E8-BED47D4BF8DF}">
      <dsp:nvSpPr>
        <dsp:cNvPr id="0" name=""/>
        <dsp:cNvSpPr/>
      </dsp:nvSpPr>
      <dsp:spPr>
        <a:xfrm>
          <a:off x="1798452" y="1783799"/>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dirty="0"/>
            <a:t>Sources:</a:t>
          </a:r>
          <a:r>
            <a:rPr lang="en-US" sz="1100" b="0" i="0" kern="1200" dirty="0"/>
            <a:t> Common sources include nonlinear loads such as diode bridge rectifiers, variable frequency drives, and fluorescent lighting</a:t>
          </a:r>
          <a:r>
            <a:rPr lang="en-US" sz="1100" kern="1200" dirty="0"/>
            <a:t>.</a:t>
          </a:r>
        </a:p>
      </dsp:txBody>
      <dsp:txXfrm>
        <a:off x="1798452" y="1783799"/>
        <a:ext cx="1529296" cy="841113"/>
      </dsp:txXfrm>
    </dsp:sp>
    <dsp:sp modelId="{0378F275-6515-40CB-8B88-3208F50EEFBE}">
      <dsp:nvSpPr>
        <dsp:cNvPr id="0" name=""/>
        <dsp:cNvSpPr/>
      </dsp:nvSpPr>
      <dsp:spPr>
        <a:xfrm>
          <a:off x="4015933" y="825700"/>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5A6746-8E18-4217-8E2A-654ACB8949A3}">
      <dsp:nvSpPr>
        <dsp:cNvPr id="0" name=""/>
        <dsp:cNvSpPr/>
      </dsp:nvSpPr>
      <dsp:spPr>
        <a:xfrm>
          <a:off x="3595376" y="1783799"/>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dirty="0"/>
            <a:t>Effects:</a:t>
          </a:r>
          <a:r>
            <a:rPr lang="en-US" sz="1100" b="0" i="0" kern="1200" dirty="0"/>
            <a:t> Harmonics can cause overheating of equipment, interference with communication lines, and malfunctioning of sensitive devices.</a:t>
          </a:r>
          <a:endParaRPr lang="en-US" sz="1100" kern="1200" dirty="0"/>
        </a:p>
      </dsp:txBody>
      <dsp:txXfrm>
        <a:off x="3595376" y="1783799"/>
        <a:ext cx="1529296" cy="841113"/>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07F6C-FE72-44AE-A574-C362D788926E}" type="datetimeFigureOut">
              <a:rPr lang="en-IN" smtClean="0"/>
              <a:t>18-06-2024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E7222-F456-44F7-A654-AFB03D90CDE7}" type="slidenum">
              <a:rPr lang="en-IN" smtClean="0"/>
              <a:t>‹#›</a:t>
            </a:fld>
            <a:endParaRPr lang="en-IN"/>
          </a:p>
        </p:txBody>
      </p:sp>
    </p:spTree>
    <p:extLst>
      <p:ext uri="{BB962C8B-B14F-4D97-AF65-F5344CB8AC3E}">
        <p14:creationId xmlns:p14="http://schemas.microsoft.com/office/powerpoint/2010/main" val="1482329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0FE7222-F456-44F7-A654-AFB03D90CDE7}" type="slidenum">
              <a:rPr lang="en-IN" smtClean="0"/>
              <a:t>1</a:t>
            </a:fld>
            <a:endParaRPr lang="en-IN"/>
          </a:p>
        </p:txBody>
      </p:sp>
    </p:spTree>
    <p:extLst>
      <p:ext uri="{BB962C8B-B14F-4D97-AF65-F5344CB8AC3E}">
        <p14:creationId xmlns:p14="http://schemas.microsoft.com/office/powerpoint/2010/main" val="2690041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34181A-FBED-4EFF-9FF4-554EA3114BAD}" type="datetimeFigureOut">
              <a:rPr lang="en-IN" smtClean="0"/>
              <a:t>18-06-2024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9E0D4A9D-ECCE-47BA-B4DD-F4DD821C83FA}"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1263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34181A-FBED-4EFF-9FF4-554EA3114BAD}" type="datetimeFigureOut">
              <a:rPr lang="en-IN" smtClean="0"/>
              <a:t>18-06-2024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D4A9D-ECCE-47BA-B4DD-F4DD821C83FA}"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226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34181A-FBED-4EFF-9FF4-554EA3114BAD}" type="datetimeFigureOut">
              <a:rPr lang="en-IN" smtClean="0"/>
              <a:t>18-06-2024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D4A9D-ECCE-47BA-B4DD-F4DD821C83FA}"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020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34181A-FBED-4EFF-9FF4-554EA3114BAD}" type="datetimeFigureOut">
              <a:rPr lang="en-IN" smtClean="0"/>
              <a:t>18-06-2024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D4A9D-ECCE-47BA-B4DD-F4DD821C83FA}"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32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34181A-FBED-4EFF-9FF4-554EA3114BAD}" type="datetimeFigureOut">
              <a:rPr lang="en-IN" smtClean="0"/>
              <a:t>18-06-2024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0D4A9D-ECCE-47BA-B4DD-F4DD821C83FA}"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4475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34181A-FBED-4EFF-9FF4-554EA3114BAD}" type="datetimeFigureOut">
              <a:rPr lang="en-IN" smtClean="0"/>
              <a:t>18-06-2024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D4A9D-ECCE-47BA-B4DD-F4DD821C83FA}"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2302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34181A-FBED-4EFF-9FF4-554EA3114BAD}" type="datetimeFigureOut">
              <a:rPr lang="en-IN" smtClean="0"/>
              <a:t>18-06-2024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0D4A9D-ECCE-47BA-B4DD-F4DD821C83FA}"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70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34181A-FBED-4EFF-9FF4-554EA3114BAD}" type="datetimeFigureOut">
              <a:rPr lang="en-IN" smtClean="0"/>
              <a:t>18-06-2024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0D4A9D-ECCE-47BA-B4DD-F4DD821C83FA}"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6759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34181A-FBED-4EFF-9FF4-554EA3114BAD}" type="datetimeFigureOut">
              <a:rPr lang="en-IN" smtClean="0"/>
              <a:t>18-06-2024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E0D4A9D-ECCE-47BA-B4DD-F4DD821C83FA}" type="slidenum">
              <a:rPr lang="en-IN" smtClean="0"/>
              <a:t>‹#›</a:t>
            </a:fld>
            <a:endParaRPr lang="en-IN"/>
          </a:p>
        </p:txBody>
      </p:sp>
    </p:spTree>
    <p:extLst>
      <p:ext uri="{BB962C8B-B14F-4D97-AF65-F5344CB8AC3E}">
        <p14:creationId xmlns:p14="http://schemas.microsoft.com/office/powerpoint/2010/main" val="146626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34181A-FBED-4EFF-9FF4-554EA3114BAD}" type="datetimeFigureOut">
              <a:rPr lang="en-IN" smtClean="0"/>
              <a:t>18-06-2024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0D4A9D-ECCE-47BA-B4DD-F4DD821C83FA}"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681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F34181A-FBED-4EFF-9FF4-554EA3114BAD}" type="datetimeFigureOut">
              <a:rPr lang="en-IN" smtClean="0"/>
              <a:t>18-06-2024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9E0D4A9D-ECCE-47BA-B4DD-F4DD821C83FA}"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5598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F34181A-FBED-4EFF-9FF4-554EA3114BAD}" type="datetimeFigureOut">
              <a:rPr lang="en-IN" smtClean="0"/>
              <a:t>18-06-2024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E0D4A9D-ECCE-47BA-B4DD-F4DD821C83FA}"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03244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9FE87-9ED3-37FD-AF7F-591C714AAE86}"/>
              </a:ext>
            </a:extLst>
          </p:cNvPr>
          <p:cNvSpPr>
            <a:spLocks noGrp="1"/>
          </p:cNvSpPr>
          <p:nvPr>
            <p:ph type="ctrTitle"/>
          </p:nvPr>
        </p:nvSpPr>
        <p:spPr>
          <a:xfrm>
            <a:off x="1752966" y="1427304"/>
            <a:ext cx="8686800" cy="3241515"/>
          </a:xfrm>
        </p:spPr>
        <p:txBody>
          <a:bodyPr anchor="ctr">
            <a:normAutofit/>
          </a:bodyPr>
          <a:lstStyle/>
          <a:p>
            <a:r>
              <a:rPr lang="en-IN" sz="5400"/>
              <a:t>Power quality analysis</a:t>
            </a:r>
          </a:p>
        </p:txBody>
      </p:sp>
      <p:sp>
        <p:nvSpPr>
          <p:cNvPr id="3" name="Subtitle 2">
            <a:extLst>
              <a:ext uri="{FF2B5EF4-FFF2-40B4-BE49-F238E27FC236}">
                <a16:creationId xmlns:a16="http://schemas.microsoft.com/office/drawing/2014/main" id="{DE8775D5-3524-4C0C-D570-B04DD05B864D}"/>
              </a:ext>
            </a:extLst>
          </p:cNvPr>
          <p:cNvSpPr>
            <a:spLocks noGrp="1"/>
          </p:cNvSpPr>
          <p:nvPr>
            <p:ph type="subTitle" idx="1"/>
          </p:nvPr>
        </p:nvSpPr>
        <p:spPr>
          <a:xfrm>
            <a:off x="1752966" y="5132139"/>
            <a:ext cx="8686800" cy="631270"/>
          </a:xfrm>
        </p:spPr>
        <p:txBody>
          <a:bodyPr>
            <a:normAutofit/>
          </a:bodyPr>
          <a:lstStyle/>
          <a:p>
            <a:pPr>
              <a:lnSpc>
                <a:spcPct val="110000"/>
              </a:lnSpc>
            </a:pPr>
            <a:r>
              <a:rPr lang="en-IN" sz="1300"/>
              <a:t>Presented by:</a:t>
            </a:r>
            <a:br>
              <a:rPr lang="en-IN" sz="1300"/>
            </a:br>
            <a:r>
              <a:rPr lang="en-IN" sz="1300"/>
              <a:t>V. Samuel Cripps</a:t>
            </a:r>
          </a:p>
        </p:txBody>
      </p:sp>
      <p:cxnSp>
        <p:nvCxnSpPr>
          <p:cNvPr id="10" name="Straight Connector 9">
            <a:extLst>
              <a:ext uri="{FF2B5EF4-FFF2-40B4-BE49-F238E27FC236}">
                <a16:creationId xmlns:a16="http://schemas.microsoft.com/office/drawing/2014/main" id="{53268B1E-8861-4702-9529-5A8FB23A6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1094758"/>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BC6646AE-8FD6-411E-8640-6CCB250D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4923706"/>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2686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BB2D-C944-8C74-2C48-BF3C57D55272}"/>
              </a:ext>
            </a:extLst>
          </p:cNvPr>
          <p:cNvSpPr>
            <a:spLocks noGrp="1"/>
          </p:cNvSpPr>
          <p:nvPr>
            <p:ph type="title"/>
          </p:nvPr>
        </p:nvSpPr>
        <p:spPr>
          <a:xfrm>
            <a:off x="1451579" y="804519"/>
            <a:ext cx="9603275" cy="1049235"/>
          </a:xfrm>
        </p:spPr>
        <p:txBody>
          <a:bodyPr>
            <a:normAutofit/>
          </a:bodyPr>
          <a:lstStyle/>
          <a:p>
            <a:r>
              <a:rPr lang="en-IN"/>
              <a:t>Major Benefits</a:t>
            </a:r>
          </a:p>
        </p:txBody>
      </p:sp>
      <p:graphicFrame>
        <p:nvGraphicFramePr>
          <p:cNvPr id="13" name="Content Placeholder 2">
            <a:extLst>
              <a:ext uri="{FF2B5EF4-FFF2-40B4-BE49-F238E27FC236}">
                <a16:creationId xmlns:a16="http://schemas.microsoft.com/office/drawing/2014/main" id="{AD8702FE-3116-C3C4-48AA-B1DFBB5FB16F}"/>
              </a:ext>
            </a:extLst>
          </p:cNvPr>
          <p:cNvGraphicFramePr>
            <a:graphicFrameLocks noGrp="1"/>
          </p:cNvGraphicFramePr>
          <p:nvPr>
            <p:ph idx="1"/>
            <p:extLst>
              <p:ext uri="{D42A27DB-BD31-4B8C-83A1-F6EECF244321}">
                <p14:modId xmlns:p14="http://schemas.microsoft.com/office/powerpoint/2010/main" val="3576109280"/>
              </p:ext>
            </p:extLst>
          </p:nvPr>
        </p:nvGraphicFramePr>
        <p:xfrm>
          <a:off x="1372317" y="2320770"/>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545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E699-56BB-7143-EAF1-D6BCC0E89E71}"/>
              </a:ext>
            </a:extLst>
          </p:cNvPr>
          <p:cNvSpPr>
            <a:spLocks noGrp="1"/>
          </p:cNvSpPr>
          <p:nvPr>
            <p:ph type="title"/>
          </p:nvPr>
        </p:nvSpPr>
        <p:spPr/>
        <p:txBody>
          <a:bodyPr>
            <a:normAutofit fontScale="90000"/>
          </a:bodyPr>
          <a:lstStyle/>
          <a:p>
            <a:r>
              <a:rPr lang="en-US" b="1" dirty="0"/>
              <a:t>Summary</a:t>
            </a:r>
            <a:br>
              <a:rPr lang="en-US" b="1" dirty="0"/>
            </a:br>
            <a:br>
              <a:rPr lang="en-US" dirty="0"/>
            </a:br>
            <a:endParaRPr lang="en-IN" dirty="0"/>
          </a:p>
        </p:txBody>
      </p:sp>
      <p:sp>
        <p:nvSpPr>
          <p:cNvPr id="3" name="Content Placeholder 2">
            <a:extLst>
              <a:ext uri="{FF2B5EF4-FFF2-40B4-BE49-F238E27FC236}">
                <a16:creationId xmlns:a16="http://schemas.microsoft.com/office/drawing/2014/main" id="{71B89C47-7307-5B31-C2A9-B3359D147948}"/>
              </a:ext>
            </a:extLst>
          </p:cNvPr>
          <p:cNvSpPr>
            <a:spLocks noGrp="1"/>
          </p:cNvSpPr>
          <p:nvPr>
            <p:ph idx="1"/>
          </p:nvPr>
        </p:nvSpPr>
        <p:spPr/>
        <p:txBody>
          <a:bodyPr/>
          <a:lstStyle/>
          <a:p>
            <a:r>
              <a:rPr lang="en-US" dirty="0"/>
              <a:t>In an industrial setting, Digital Fault Recorders (DFRs) are essential for detailed fault analysis and protection system assessment, offering high-resolution data around fault events. They are typically installed at strategic points such as substations and critical junctions. Smart Meters, however, are used for continuous monitoring of energy consumption and power quality, supporting operational efficiency, cost management, and integration with renewable energy sources. They are installed at individual machinery, major equipment, and distribution panels, providing real-time data that is crucial for optimizing energy use and maintaining power quality in the industry.</a:t>
            </a:r>
            <a:endParaRPr lang="en-IN" dirty="0"/>
          </a:p>
        </p:txBody>
      </p:sp>
    </p:spTree>
    <p:extLst>
      <p:ext uri="{BB962C8B-B14F-4D97-AF65-F5344CB8AC3E}">
        <p14:creationId xmlns:p14="http://schemas.microsoft.com/office/powerpoint/2010/main" val="1990009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BD21A2D-2B9A-564F-6CDD-81A796624D94}"/>
              </a:ext>
            </a:extLst>
          </p:cNvPr>
          <p:cNvPicPr>
            <a:picLocks noChangeAspect="1"/>
          </p:cNvPicPr>
          <p:nvPr/>
        </p:nvPicPr>
        <p:blipFill rotWithShape="1">
          <a:blip r:embed="rId2">
            <a:alphaModFix amt="50000"/>
          </a:blip>
          <a:srcRect r="3"/>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948B945-961A-763F-58BE-F6F7ACC3298A}"/>
              </a:ext>
            </a:extLst>
          </p:cNvPr>
          <p:cNvSpPr>
            <a:spLocks noGrp="1"/>
          </p:cNvSpPr>
          <p:nvPr>
            <p:ph type="title"/>
          </p:nvPr>
        </p:nvSpPr>
        <p:spPr>
          <a:xfrm>
            <a:off x="1130270" y="1193800"/>
            <a:ext cx="3524023" cy="4699000"/>
          </a:xfrm>
        </p:spPr>
        <p:txBody>
          <a:bodyPr anchor="ctr">
            <a:normAutofit/>
          </a:bodyPr>
          <a:lstStyle/>
          <a:p>
            <a:r>
              <a:rPr lang="en-IN" dirty="0"/>
              <a:t>Solutions TO BE  Implemented to improve power quality</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34A50A-571A-4622-3BAE-624A6711DCED}"/>
              </a:ext>
            </a:extLst>
          </p:cNvPr>
          <p:cNvSpPr>
            <a:spLocks noGrp="1"/>
          </p:cNvSpPr>
          <p:nvPr>
            <p:ph idx="1"/>
          </p:nvPr>
        </p:nvSpPr>
        <p:spPr>
          <a:xfrm>
            <a:off x="4976636" y="1193800"/>
            <a:ext cx="6085091" cy="4699000"/>
          </a:xfrm>
        </p:spPr>
        <p:txBody>
          <a:bodyPr anchor="ctr">
            <a:normAutofit/>
          </a:bodyPr>
          <a:lstStyle/>
          <a:p>
            <a:r>
              <a:rPr lang="en-US" b="1" i="0" dirty="0">
                <a:latin typeface="Proxima Nova"/>
              </a:rPr>
              <a:t>Installation of Voltage Regulators:</a:t>
            </a:r>
            <a:r>
              <a:rPr lang="en-US" b="0" i="0" dirty="0">
                <a:latin typeface="Proxima Nova"/>
              </a:rPr>
              <a:t> Installed voltage regulators to stabilize voltage levels and prevent equipment malfunctions during sags.</a:t>
            </a:r>
          </a:p>
          <a:p>
            <a:r>
              <a:rPr lang="en-US" b="1" i="0" dirty="0">
                <a:latin typeface="Proxima Nova"/>
              </a:rPr>
              <a:t>Implementation of Harmonic Filters:</a:t>
            </a:r>
            <a:r>
              <a:rPr lang="en-US" b="0" i="0" dirty="0">
                <a:latin typeface="Proxima Nova"/>
              </a:rPr>
              <a:t> Deployed harmonic filters to reduce distortion and protect sensitive electronic equipment.</a:t>
            </a:r>
          </a:p>
          <a:p>
            <a:r>
              <a:rPr lang="en-US" b="1" i="0" dirty="0">
                <a:latin typeface="Proxima Nova"/>
              </a:rPr>
              <a:t>Use of Surge Protectors:</a:t>
            </a:r>
            <a:r>
              <a:rPr lang="en-US" b="0" i="0" dirty="0">
                <a:latin typeface="Proxima Nova"/>
              </a:rPr>
              <a:t> Installed surge protectors to safeguard against transient over voltages and prevent equipment damage.</a:t>
            </a:r>
          </a:p>
          <a:p>
            <a:endParaRPr lang="en-IN"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52471946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308600-82A3-6202-86AE-4D086D8229A1}"/>
              </a:ext>
            </a:extLst>
          </p:cNvPr>
          <p:cNvPicPr>
            <a:picLocks noChangeAspect="1"/>
          </p:cNvPicPr>
          <p:nvPr/>
        </p:nvPicPr>
        <p:blipFill rotWithShape="1">
          <a:blip r:embed="rId2"/>
          <a:srcRect l="9093" t="9091"/>
          <a:stretch/>
        </p:blipFill>
        <p:spPr>
          <a:xfrm>
            <a:off x="2" y="10"/>
            <a:ext cx="12191695" cy="6857990"/>
          </a:xfrm>
          <a:prstGeom prst="rect">
            <a:avLst/>
          </a:prstGeom>
        </p:spPr>
      </p:pic>
      <p:sp>
        <p:nvSpPr>
          <p:cNvPr id="11" name="Rectangle 10">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1B9CC-4953-A334-AB3F-072EA265A218}"/>
              </a:ext>
            </a:extLst>
          </p:cNvPr>
          <p:cNvSpPr>
            <a:spLocks noGrp="1"/>
          </p:cNvSpPr>
          <p:nvPr>
            <p:ph type="title"/>
          </p:nvPr>
        </p:nvSpPr>
        <p:spPr>
          <a:xfrm>
            <a:off x="4063421" y="804520"/>
            <a:ext cx="6815731" cy="1049235"/>
          </a:xfrm>
        </p:spPr>
        <p:txBody>
          <a:bodyPr>
            <a:normAutofit/>
          </a:bodyPr>
          <a:lstStyle/>
          <a:p>
            <a:r>
              <a:rPr lang="en-US">
                <a:solidFill>
                  <a:srgbClr val="FFFFFE"/>
                </a:solidFill>
              </a:rPr>
              <a:t>Detailed Analysis of Voltage Regulators</a:t>
            </a:r>
            <a:endParaRPr lang="en-IN">
              <a:solidFill>
                <a:srgbClr val="FFFFFE"/>
              </a:solidFill>
            </a:endParaRPr>
          </a:p>
        </p:txBody>
      </p:sp>
      <p:cxnSp>
        <p:nvCxnSpPr>
          <p:cNvPr id="13" name="Straight Connector 12">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66CEE0"/>
            </a:solidFill>
          </a:ln>
        </p:spPr>
        <p:style>
          <a:lnRef idx="3">
            <a:schemeClr val="accent1"/>
          </a:lnRef>
          <a:fillRef idx="0">
            <a:schemeClr val="accent1"/>
          </a:fillRef>
          <a:effectRef idx="2">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3462C802-514E-748B-D98A-528D0DC60AB6}"/>
              </a:ext>
            </a:extLst>
          </p:cNvPr>
          <p:cNvGraphicFramePr>
            <a:graphicFrameLocks noGrp="1"/>
          </p:cNvGraphicFramePr>
          <p:nvPr>
            <p:ph idx="1"/>
            <p:extLst>
              <p:ext uri="{D42A27DB-BD31-4B8C-83A1-F6EECF244321}">
                <p14:modId xmlns:p14="http://schemas.microsoft.com/office/powerpoint/2010/main" val="148324862"/>
              </p:ext>
            </p:extLst>
          </p:nvPr>
        </p:nvGraphicFramePr>
        <p:xfrm>
          <a:off x="4063421" y="2015733"/>
          <a:ext cx="6815731" cy="4021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0399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E7B36D-ED35-DD9D-1B4F-F0414D7A1235}"/>
              </a:ext>
            </a:extLst>
          </p:cNvPr>
          <p:cNvPicPr>
            <a:picLocks noChangeAspect="1"/>
          </p:cNvPicPr>
          <p:nvPr/>
        </p:nvPicPr>
        <p:blipFill rotWithShape="1">
          <a:blip r:embed="rId2"/>
          <a:srcRect l="9093" t="5204" b="3887"/>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F76A1-A819-8932-EB53-61E9E4E2008B}"/>
              </a:ext>
            </a:extLst>
          </p:cNvPr>
          <p:cNvSpPr>
            <a:spLocks noGrp="1"/>
          </p:cNvSpPr>
          <p:nvPr>
            <p:ph type="title"/>
          </p:nvPr>
        </p:nvSpPr>
        <p:spPr>
          <a:xfrm>
            <a:off x="4063421" y="804520"/>
            <a:ext cx="6815731" cy="1049235"/>
          </a:xfrm>
        </p:spPr>
        <p:txBody>
          <a:bodyPr>
            <a:normAutofit/>
          </a:bodyPr>
          <a:lstStyle/>
          <a:p>
            <a:r>
              <a:rPr lang="en-US">
                <a:solidFill>
                  <a:srgbClr val="FFFFFE"/>
                </a:solidFill>
              </a:rPr>
              <a:t>Detailed Analysis of Harmonic Filters</a:t>
            </a:r>
            <a:endParaRPr lang="en-IN">
              <a:solidFill>
                <a:srgbClr val="FFFFFE"/>
              </a:solidFill>
            </a:endParaRPr>
          </a:p>
        </p:txBody>
      </p:sp>
      <p:cxnSp>
        <p:nvCxnSpPr>
          <p:cNvPr id="11" name="Straight Connector 10">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3F8AE0"/>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C3E9FEF0-2F08-2EFE-D880-E14B90E48013}"/>
              </a:ext>
            </a:extLst>
          </p:cNvPr>
          <p:cNvSpPr>
            <a:spLocks noGrp="1"/>
          </p:cNvSpPr>
          <p:nvPr>
            <p:ph idx="1"/>
          </p:nvPr>
        </p:nvSpPr>
        <p:spPr>
          <a:xfrm>
            <a:off x="4063421" y="2015733"/>
            <a:ext cx="6815731" cy="4021267"/>
          </a:xfrm>
        </p:spPr>
        <p:txBody>
          <a:bodyPr>
            <a:normAutofit/>
          </a:bodyPr>
          <a:lstStyle/>
          <a:p>
            <a:pPr>
              <a:lnSpc>
                <a:spcPct val="110000"/>
              </a:lnSpc>
              <a:buClr>
                <a:srgbClr val="3F8AE0"/>
              </a:buClr>
            </a:pPr>
            <a:r>
              <a:rPr lang="en-US" sz="1900" b="1" i="0">
                <a:solidFill>
                  <a:srgbClr val="FFFFFE"/>
                </a:solidFill>
                <a:latin typeface="Proxima Nova"/>
              </a:rPr>
              <a:t>Function of Harmonic Filters:</a:t>
            </a:r>
            <a:r>
              <a:rPr lang="en-US" sz="1900" b="0" i="0">
                <a:solidFill>
                  <a:srgbClr val="FFFFFE"/>
                </a:solidFill>
                <a:latin typeface="Proxima Nova"/>
              </a:rPr>
              <a:t> Harmonic filters mitigate harmonic distortion by filtering out unwanted harmonic frequencies. This ensures the power supply is cleaner and less disruptive to sensitive equipment.</a:t>
            </a:r>
          </a:p>
          <a:p>
            <a:pPr>
              <a:lnSpc>
                <a:spcPct val="110000"/>
              </a:lnSpc>
              <a:buClr>
                <a:srgbClr val="3F8AE0"/>
              </a:buClr>
            </a:pPr>
            <a:r>
              <a:rPr lang="en-US" sz="1900" b="1" i="0">
                <a:solidFill>
                  <a:srgbClr val="FFFFFE"/>
                </a:solidFill>
                <a:latin typeface="Proxima Nova"/>
              </a:rPr>
              <a:t>Types of Harmonic Filters:</a:t>
            </a:r>
            <a:r>
              <a:rPr lang="en-US" sz="1900" b="0" i="0">
                <a:solidFill>
                  <a:srgbClr val="FFFFFE"/>
                </a:solidFill>
                <a:latin typeface="Proxima Nova"/>
              </a:rPr>
              <a:t> Passive filters, active filters, and hybrid filters. Each type is selected based on the specific harmonic profile and the degree of distortion present.</a:t>
            </a:r>
          </a:p>
          <a:p>
            <a:pPr>
              <a:lnSpc>
                <a:spcPct val="110000"/>
              </a:lnSpc>
              <a:buClr>
                <a:srgbClr val="3F8AE0"/>
              </a:buClr>
            </a:pPr>
            <a:r>
              <a:rPr lang="en-US" sz="1900" b="1" i="0">
                <a:solidFill>
                  <a:srgbClr val="FFFFFE"/>
                </a:solidFill>
                <a:latin typeface="Proxima Nova"/>
              </a:rPr>
              <a:t>Impact on Industrial Facility:</a:t>
            </a:r>
            <a:r>
              <a:rPr lang="en-US" sz="1900" b="0" i="0">
                <a:solidFill>
                  <a:srgbClr val="FFFFFE"/>
                </a:solidFill>
                <a:latin typeface="Proxima Nova"/>
              </a:rPr>
              <a:t> Reduction in overheating and failure of electronic equipment, improved power factor, and enhanced overall system efficiency.</a:t>
            </a:r>
          </a:p>
          <a:p>
            <a:pPr>
              <a:lnSpc>
                <a:spcPct val="110000"/>
              </a:lnSpc>
              <a:buClr>
                <a:srgbClr val="3F8AE0"/>
              </a:buClr>
            </a:pPr>
            <a:endParaRPr lang="en-IN" sz="1900">
              <a:solidFill>
                <a:srgbClr val="FFFFFE"/>
              </a:solidFill>
            </a:endParaRPr>
          </a:p>
        </p:txBody>
      </p:sp>
    </p:spTree>
    <p:extLst>
      <p:ext uri="{BB962C8B-B14F-4D97-AF65-F5344CB8AC3E}">
        <p14:creationId xmlns:p14="http://schemas.microsoft.com/office/powerpoint/2010/main" val="329405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C06A4F-9FB3-11E3-994A-2CEA4C8B5E87}"/>
              </a:ext>
            </a:extLst>
          </p:cNvPr>
          <p:cNvPicPr>
            <a:picLocks noChangeAspect="1"/>
          </p:cNvPicPr>
          <p:nvPr/>
        </p:nvPicPr>
        <p:blipFill rotWithShape="1">
          <a:blip r:embed="rId2"/>
          <a:srcRect l="9093" t="1899" b="7192"/>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E24F0-9E3F-A6A0-907C-0A0D66AAA497}"/>
              </a:ext>
            </a:extLst>
          </p:cNvPr>
          <p:cNvSpPr>
            <a:spLocks noGrp="1"/>
          </p:cNvSpPr>
          <p:nvPr>
            <p:ph type="title"/>
          </p:nvPr>
        </p:nvSpPr>
        <p:spPr>
          <a:xfrm>
            <a:off x="4063421" y="804520"/>
            <a:ext cx="6815731" cy="1049235"/>
          </a:xfrm>
        </p:spPr>
        <p:txBody>
          <a:bodyPr>
            <a:normAutofit/>
          </a:bodyPr>
          <a:lstStyle/>
          <a:p>
            <a:r>
              <a:rPr lang="en-US">
                <a:solidFill>
                  <a:srgbClr val="FFFFFE"/>
                </a:solidFill>
              </a:rPr>
              <a:t>Detailed Analysis of Surge Protectors</a:t>
            </a:r>
            <a:endParaRPr lang="en-IN">
              <a:solidFill>
                <a:srgbClr val="FFFFFE"/>
              </a:solidFill>
            </a:endParaRPr>
          </a:p>
        </p:txBody>
      </p:sp>
      <p:cxnSp>
        <p:nvCxnSpPr>
          <p:cNvPr id="11" name="Straight Connector 10">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FFCB79"/>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E2EF4324-02FA-47C6-B4A5-CFD0E8F9D3FA}"/>
              </a:ext>
            </a:extLst>
          </p:cNvPr>
          <p:cNvSpPr>
            <a:spLocks noGrp="1"/>
          </p:cNvSpPr>
          <p:nvPr>
            <p:ph idx="1"/>
          </p:nvPr>
        </p:nvSpPr>
        <p:spPr>
          <a:xfrm>
            <a:off x="4063421" y="2015733"/>
            <a:ext cx="6815731" cy="4021267"/>
          </a:xfrm>
        </p:spPr>
        <p:txBody>
          <a:bodyPr>
            <a:normAutofit/>
          </a:bodyPr>
          <a:lstStyle/>
          <a:p>
            <a:pPr>
              <a:buClr>
                <a:srgbClr val="FFCB79"/>
              </a:buClr>
            </a:pPr>
            <a:r>
              <a:rPr lang="en-US" sz="1900" b="1" i="0">
                <a:solidFill>
                  <a:srgbClr val="FFFFFE"/>
                </a:solidFill>
                <a:latin typeface="Proxima Nova"/>
              </a:rPr>
              <a:t>Function of Surge Protectors:</a:t>
            </a:r>
            <a:r>
              <a:rPr lang="en-US" sz="1900" b="0" i="0">
                <a:solidFill>
                  <a:srgbClr val="FFFFFE"/>
                </a:solidFill>
                <a:latin typeface="Proxima Nova"/>
              </a:rPr>
              <a:t> Surge protectors shield electrical devices from voltage spikes by diverting excess voltage away from sensitive components.</a:t>
            </a:r>
          </a:p>
          <a:p>
            <a:pPr>
              <a:buClr>
                <a:srgbClr val="FFCB79"/>
              </a:buClr>
            </a:pPr>
            <a:r>
              <a:rPr lang="en-US" sz="1900" b="1" i="0">
                <a:solidFill>
                  <a:srgbClr val="FFFFFE"/>
                </a:solidFill>
                <a:latin typeface="Proxima Nova"/>
              </a:rPr>
              <a:t>Types of Surge Protectors:</a:t>
            </a:r>
            <a:r>
              <a:rPr lang="en-US" sz="1900" b="0" i="0">
                <a:solidFill>
                  <a:srgbClr val="FFFFFE"/>
                </a:solidFill>
                <a:latin typeface="Proxima Nova"/>
              </a:rPr>
              <a:t> Includes point-of-use surge protectors and whole-building surge protectors. Each type offers protection at different levels of the electrical system.</a:t>
            </a:r>
          </a:p>
          <a:p>
            <a:pPr>
              <a:buClr>
                <a:srgbClr val="FFCB79"/>
              </a:buClr>
            </a:pPr>
            <a:r>
              <a:rPr lang="en-US" sz="1900" b="1" i="0">
                <a:solidFill>
                  <a:srgbClr val="FFFFFE"/>
                </a:solidFill>
                <a:latin typeface="Proxima Nova"/>
              </a:rPr>
              <a:t>Impact on Industrial Facility:</a:t>
            </a:r>
            <a:r>
              <a:rPr lang="en-US" sz="1900" b="0" i="0">
                <a:solidFill>
                  <a:srgbClr val="FFFFFE"/>
                </a:solidFill>
                <a:latin typeface="Proxima Nova"/>
              </a:rPr>
              <a:t> Enhanced protection against transient overvoltages, reduced risk of equipment damage, and increased reliability of the power system.</a:t>
            </a:r>
          </a:p>
          <a:p>
            <a:pPr>
              <a:buClr>
                <a:srgbClr val="FFCB79"/>
              </a:buClr>
            </a:pPr>
            <a:endParaRPr lang="en-IN" sz="1900">
              <a:solidFill>
                <a:srgbClr val="FFFFFE"/>
              </a:solidFill>
            </a:endParaRPr>
          </a:p>
        </p:txBody>
      </p:sp>
    </p:spTree>
    <p:extLst>
      <p:ext uri="{BB962C8B-B14F-4D97-AF65-F5344CB8AC3E}">
        <p14:creationId xmlns:p14="http://schemas.microsoft.com/office/powerpoint/2010/main" val="3623116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9ECA-76F7-C247-AA8B-9F11A3BAFDD2}"/>
              </a:ext>
            </a:extLst>
          </p:cNvPr>
          <p:cNvSpPr>
            <a:spLocks noGrp="1"/>
          </p:cNvSpPr>
          <p:nvPr>
            <p:ph type="title"/>
          </p:nvPr>
        </p:nvSpPr>
        <p:spPr/>
        <p:txBody>
          <a:bodyPr/>
          <a:lstStyle/>
          <a:p>
            <a:r>
              <a:rPr lang="en-IN" dirty="0"/>
              <a:t>Oscilloscope or waveform analyser</a:t>
            </a:r>
          </a:p>
        </p:txBody>
      </p:sp>
      <p:sp>
        <p:nvSpPr>
          <p:cNvPr id="3" name="Content Placeholder 2">
            <a:extLst>
              <a:ext uri="{FF2B5EF4-FFF2-40B4-BE49-F238E27FC236}">
                <a16:creationId xmlns:a16="http://schemas.microsoft.com/office/drawing/2014/main" id="{B8A96DFD-2C6F-C2FD-B378-6F4439A80A1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465752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DBD7D-4BC7-1A3D-A500-595EA1E4A3B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F27E135E-AB6E-D722-8710-3C3A4E892FE0}"/>
              </a:ext>
            </a:extLst>
          </p:cNvPr>
          <p:cNvPicPr>
            <a:picLocks noChangeAspect="1"/>
          </p:cNvPicPr>
          <p:nvPr/>
        </p:nvPicPr>
        <p:blipFill rotWithShape="1">
          <a:blip r:embed="rId2"/>
          <a:srcRect r="3"/>
          <a:stretch/>
        </p:blipFill>
        <p:spPr>
          <a:xfrm>
            <a:off x="7554139" y="2756435"/>
            <a:ext cx="3500715" cy="1969211"/>
          </a:xfrm>
          <a:prstGeom prst="rect">
            <a:avLst/>
          </a:prstGeom>
        </p:spPr>
      </p:pic>
      <p:pic>
        <p:nvPicPr>
          <p:cNvPr id="5" name="Picture 4" descr="A building with many structures at night&#10;&#10;Description automatically generated with medium confidence">
            <a:extLst>
              <a:ext uri="{FF2B5EF4-FFF2-40B4-BE49-F238E27FC236}">
                <a16:creationId xmlns:a16="http://schemas.microsoft.com/office/drawing/2014/main" id="{C4FB7573-D29D-42C2-EEED-574A1E613ECE}"/>
              </a:ext>
            </a:extLst>
          </p:cNvPr>
          <p:cNvPicPr>
            <a:picLocks noChangeAspect="1"/>
          </p:cNvPicPr>
          <p:nvPr/>
        </p:nvPicPr>
        <p:blipFill rotWithShape="1">
          <a:blip r:embed="rId3"/>
          <a:srcRect t="9091" r="9093"/>
          <a:stretch/>
        </p:blipFill>
        <p:spPr>
          <a:xfrm>
            <a:off x="1196140" y="2522863"/>
            <a:ext cx="4960442" cy="2790311"/>
          </a:xfrm>
          <a:prstGeom prst="rect">
            <a:avLst/>
          </a:prstGeom>
        </p:spPr>
      </p:pic>
      <p:sp>
        <p:nvSpPr>
          <p:cNvPr id="6" name="AutoShape 2" descr="A detailed image of digital fault recorders in an industrial setting. The recorders are mounted on a control panel with LED displays showing various electrical parameters such as voltage, current, and fault conditions. The background includes other electrical equipment and control devices typically found in an industrial environment. The scene is well-lit, with cables and wiring neatly arranged, and the overall appearance is clean and organized, reflecting a modern, high-tech setup.">
            <a:extLst>
              <a:ext uri="{FF2B5EF4-FFF2-40B4-BE49-F238E27FC236}">
                <a16:creationId xmlns:a16="http://schemas.microsoft.com/office/drawing/2014/main" id="{7AEAEA10-B6A4-ACB3-EBE2-1564AC460E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A detailed image of digital fault recorders in an industrial setting. The recorders are mounted on a control panel with LED displays showing various electrical parameters such as voltage, current, and fault conditions. The background includes other electrical equipment and control devices typically found in an industrial environment. The scene is well-lit, with cables and wiring neatly arranged, and the overall appearance is clean and organized, reflecting a modern, high-tech setup.">
            <a:extLst>
              <a:ext uri="{FF2B5EF4-FFF2-40B4-BE49-F238E27FC236}">
                <a16:creationId xmlns:a16="http://schemas.microsoft.com/office/drawing/2014/main" id="{D14B84E4-F01B-9524-8991-5F48BEAD7EAE}"/>
              </a:ext>
            </a:extLst>
          </p:cNvPr>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 name="AutoShape 8" descr="A detailed image of digital fault recorders in an industrial setting. The recorders are mounted on a control panel with LED displays showing various electrical parameters such as voltage, current, and fault conditions. The background includes other electrical equipment and control devices typically found in an industrial environment. The scene is well-lit, with cables and wiring neatly arranged, and the overall appearance is clean and organized, reflecting a modern, high-tech setup.">
            <a:extLst>
              <a:ext uri="{FF2B5EF4-FFF2-40B4-BE49-F238E27FC236}">
                <a16:creationId xmlns:a16="http://schemas.microsoft.com/office/drawing/2014/main" id="{3C8BEE0C-603A-7C05-000A-925613561955}"/>
              </a:ext>
            </a:extLst>
          </p:cNvPr>
          <p:cNvSpPr>
            <a:spLocks noChangeAspect="1" noChangeArrowheads="1"/>
          </p:cNvSpPr>
          <p:nvPr/>
        </p:nvSpPr>
        <p:spPr bwMode="auto">
          <a:xfrm>
            <a:off x="6095999" y="1482213"/>
            <a:ext cx="2251587" cy="22515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67275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FC44-60EF-9A4B-BAFD-2BFAFF62AEB6}"/>
              </a:ext>
            </a:extLst>
          </p:cNvPr>
          <p:cNvSpPr>
            <a:spLocks noGrp="1"/>
          </p:cNvSpPr>
          <p:nvPr>
            <p:ph type="title"/>
          </p:nvPr>
        </p:nvSpPr>
        <p:spPr/>
        <p:txBody>
          <a:bodyPr/>
          <a:lstStyle/>
          <a:p>
            <a:r>
              <a:rPr lang="en-IN" dirty="0"/>
              <a:t>Digital fault recorder (</a:t>
            </a:r>
            <a:r>
              <a:rPr lang="en-IN" dirty="0" err="1"/>
              <a:t>dfr</a:t>
            </a:r>
            <a:r>
              <a:rPr lang="en-IN" dirty="0"/>
              <a:t>)</a:t>
            </a:r>
          </a:p>
        </p:txBody>
      </p:sp>
      <p:sp>
        <p:nvSpPr>
          <p:cNvPr id="3" name="Content Placeholder 2">
            <a:extLst>
              <a:ext uri="{FF2B5EF4-FFF2-40B4-BE49-F238E27FC236}">
                <a16:creationId xmlns:a16="http://schemas.microsoft.com/office/drawing/2014/main" id="{B2BA6E97-4486-D332-386F-8126D46EEA22}"/>
              </a:ext>
            </a:extLst>
          </p:cNvPr>
          <p:cNvSpPr>
            <a:spLocks noGrp="1"/>
          </p:cNvSpPr>
          <p:nvPr>
            <p:ph idx="1"/>
          </p:nvPr>
        </p:nvSpPr>
        <p:spPr/>
        <p:txBody>
          <a:bodyPr>
            <a:normAutofit/>
          </a:bodyPr>
          <a:lstStyle/>
          <a:p>
            <a:r>
              <a:rPr lang="en-IN" dirty="0"/>
              <a:t>A digital fault recorder is a device that monitors and records disturbances in power systems by sampling binary data during transients.</a:t>
            </a:r>
          </a:p>
          <a:p>
            <a:r>
              <a:rPr lang="en-IN" dirty="0"/>
              <a:t>They capture data such as harmonics, voltage levels, instantaneous waveforms signals of currents and voltages, short circuits, critical load cases, transformer breaking operations, line power fluctuations etc.</a:t>
            </a:r>
          </a:p>
          <a:p>
            <a:r>
              <a:rPr lang="en-IN" dirty="0"/>
              <a:t>The information DFRs provide can also help engineering or management teams analyse power system processes and failures, which can improve efficiency and reliability</a:t>
            </a:r>
          </a:p>
          <a:p>
            <a:pPr marL="0" indent="0">
              <a:buNone/>
            </a:pPr>
            <a:endParaRPr lang="en-IN" dirty="0"/>
          </a:p>
        </p:txBody>
      </p:sp>
      <p:pic>
        <p:nvPicPr>
          <p:cNvPr id="2050" name="Picture 2" descr="Digital Fault Recorder Analysis ...">
            <a:extLst>
              <a:ext uri="{FF2B5EF4-FFF2-40B4-BE49-F238E27FC236}">
                <a16:creationId xmlns:a16="http://schemas.microsoft.com/office/drawing/2014/main" id="{E040F71D-2416-D20C-4F6A-EE6B06E51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8304" y="344068"/>
            <a:ext cx="2876550" cy="1590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lspec Digital Fault Recorder at Rs 1350000/one | Fault Recorders in  Coimbatore | ID: 21611165048">
            <a:extLst>
              <a:ext uri="{FF2B5EF4-FFF2-40B4-BE49-F238E27FC236}">
                <a16:creationId xmlns:a16="http://schemas.microsoft.com/office/drawing/2014/main" id="{7A720429-8915-8455-17FC-72A06CD3A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9" t="15763" r="9530" b="14780"/>
          <a:stretch/>
        </p:blipFill>
        <p:spPr bwMode="auto">
          <a:xfrm>
            <a:off x="8516414" y="5009517"/>
            <a:ext cx="2224007" cy="183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726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F221E-50E6-6F35-DB4F-CDE278560004}"/>
              </a:ext>
            </a:extLst>
          </p:cNvPr>
          <p:cNvSpPr>
            <a:spLocks noGrp="1"/>
          </p:cNvSpPr>
          <p:nvPr>
            <p:ph type="title"/>
          </p:nvPr>
        </p:nvSpPr>
        <p:spPr/>
        <p:txBody>
          <a:bodyPr/>
          <a:lstStyle/>
          <a:p>
            <a:r>
              <a:rPr lang="en-US" dirty="0"/>
              <a:t>Impact on equipment by real-time monitoring</a:t>
            </a:r>
          </a:p>
        </p:txBody>
      </p:sp>
      <p:graphicFrame>
        <p:nvGraphicFramePr>
          <p:cNvPr id="27" name="Content Placeholder 2">
            <a:extLst>
              <a:ext uri="{FF2B5EF4-FFF2-40B4-BE49-F238E27FC236}">
                <a16:creationId xmlns:a16="http://schemas.microsoft.com/office/drawing/2014/main" id="{80DAEF90-05EA-742A-92DF-36020D9ADC29}"/>
              </a:ext>
            </a:extLst>
          </p:cNvPr>
          <p:cNvGraphicFramePr>
            <a:graphicFrameLocks noGrp="1"/>
          </p:cNvGraphicFramePr>
          <p:nvPr>
            <p:ph idx="1"/>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7534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73D6950-9CCE-CACE-6DE2-F4EDFBF2EBB3}"/>
              </a:ext>
            </a:extLst>
          </p:cNvPr>
          <p:cNvSpPr>
            <a:spLocks noGrp="1"/>
          </p:cNvSpPr>
          <p:nvPr>
            <p:ph type="title"/>
          </p:nvPr>
        </p:nvSpPr>
        <p:spPr>
          <a:xfrm>
            <a:off x="1451580" y="804520"/>
            <a:ext cx="4176511" cy="1049235"/>
          </a:xfrm>
        </p:spPr>
        <p:txBody>
          <a:bodyPr>
            <a:normAutofit/>
          </a:bodyPr>
          <a:lstStyle/>
          <a:p>
            <a:r>
              <a:rPr lang="en-IN"/>
              <a:t>introduction</a:t>
            </a:r>
          </a:p>
        </p:txBody>
      </p:sp>
      <p:sp>
        <p:nvSpPr>
          <p:cNvPr id="20" name="Rectangle 19">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2A9409BC-D0A1-D9BC-B6E3-FFEFC36AAFB0}"/>
              </a:ext>
            </a:extLst>
          </p:cNvPr>
          <p:cNvSpPr>
            <a:spLocks noGrp="1"/>
          </p:cNvSpPr>
          <p:nvPr>
            <p:ph idx="1"/>
          </p:nvPr>
        </p:nvSpPr>
        <p:spPr>
          <a:xfrm>
            <a:off x="1451581" y="2015732"/>
            <a:ext cx="4172212" cy="3450613"/>
          </a:xfrm>
        </p:spPr>
        <p:txBody>
          <a:bodyPr>
            <a:normAutofit/>
          </a:bodyPr>
          <a:lstStyle/>
          <a:p>
            <a:pPr>
              <a:lnSpc>
                <a:spcPct val="110000"/>
              </a:lnSpc>
              <a:buClr>
                <a:srgbClr val="94C1F5"/>
              </a:buClr>
            </a:pPr>
            <a:r>
              <a:rPr lang="en-US" sz="1400" b="1" i="0">
                <a:latin typeface="Proxima Nova"/>
              </a:rPr>
              <a:t>Definition of Power Quality: </a:t>
            </a:r>
            <a:r>
              <a:rPr lang="en-US" sz="1400" b="0" i="0">
                <a:latin typeface="Proxima Nova"/>
              </a:rPr>
              <a:t>IEEE defines Power Quality as “The concept of powering and grounding electronic equipment in a manner that is suitable to the operation </a:t>
            </a:r>
            <a:r>
              <a:rPr lang="en-US" sz="1400">
                <a:latin typeface="Proxima Nova"/>
              </a:rPr>
              <a:t>of that equipment and compatible with the premise wiring system and other connected equipment.</a:t>
            </a:r>
            <a:r>
              <a:rPr lang="en-US" sz="1400" b="0" i="0">
                <a:latin typeface="Proxima Nova"/>
              </a:rPr>
              <a:t>”</a:t>
            </a:r>
          </a:p>
          <a:p>
            <a:pPr marL="0" indent="0">
              <a:lnSpc>
                <a:spcPct val="110000"/>
              </a:lnSpc>
              <a:buClr>
                <a:srgbClr val="94C1F5"/>
              </a:buClr>
              <a:buNone/>
            </a:pPr>
            <a:r>
              <a:rPr lang="en-US" sz="1400" b="0" i="0">
                <a:latin typeface="Proxima Nova"/>
              </a:rPr>
              <a:t> </a:t>
            </a:r>
            <a:br>
              <a:rPr lang="en-US" sz="1400" b="0" i="0">
                <a:latin typeface="Proxima Nova"/>
              </a:rPr>
            </a:br>
            <a:r>
              <a:rPr lang="en-US" sz="1400" b="1" i="0">
                <a:latin typeface="Proxima Nova"/>
              </a:rPr>
              <a:t>Importance:</a:t>
            </a:r>
            <a:r>
              <a:rPr lang="en-US" sz="1400" b="0" i="0">
                <a:latin typeface="Proxima Nova"/>
              </a:rPr>
              <a:t> Good power quality is crucial for the reliable operation of electrical equipment, minimizing disruptions, and reducing costs associated with poor power quality.</a:t>
            </a:r>
          </a:p>
          <a:p>
            <a:pPr>
              <a:lnSpc>
                <a:spcPct val="110000"/>
              </a:lnSpc>
              <a:buClr>
                <a:srgbClr val="94C1F5"/>
              </a:buClr>
            </a:pPr>
            <a:endParaRPr lang="en-IN" sz="1400"/>
          </a:p>
        </p:txBody>
      </p:sp>
      <p:pic>
        <p:nvPicPr>
          <p:cNvPr id="4" name="Picture 3" descr="tmpn48oz8c1.png">
            <a:extLst>
              <a:ext uri="{FF2B5EF4-FFF2-40B4-BE49-F238E27FC236}">
                <a16:creationId xmlns:a16="http://schemas.microsoft.com/office/drawing/2014/main" id="{FAE40195-735B-EBD4-F47C-D288C027ABAB}"/>
              </a:ext>
            </a:extLst>
          </p:cNvPr>
          <p:cNvPicPr>
            <a:picLocks noChangeAspect="1"/>
          </p:cNvPicPr>
          <p:nvPr/>
        </p:nvPicPr>
        <p:blipFill rotWithShape="1">
          <a:blip r:embed="rId2"/>
          <a:srcRect t="9091" r="9093"/>
          <a:stretch/>
        </p:blipFill>
        <p:spPr>
          <a:xfrm>
            <a:off x="6094411" y="1740808"/>
            <a:ext cx="4960442" cy="2790311"/>
          </a:xfrm>
          <a:prstGeom prst="rect">
            <a:avLst/>
          </a:prstGeom>
        </p:spPr>
      </p:pic>
      <p:pic>
        <p:nvPicPr>
          <p:cNvPr id="22" name="Picture 21">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307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tmpvieg5al0.png">
            <a:extLst>
              <a:ext uri="{FF2B5EF4-FFF2-40B4-BE49-F238E27FC236}">
                <a16:creationId xmlns:a16="http://schemas.microsoft.com/office/drawing/2014/main" id="{9DD5C3EF-01AD-CBDF-56D4-A3B1F394C217}"/>
              </a:ext>
            </a:extLst>
          </p:cNvPr>
          <p:cNvPicPr>
            <a:picLocks noChangeAspect="1"/>
          </p:cNvPicPr>
          <p:nvPr/>
        </p:nvPicPr>
        <p:blipFill rotWithShape="1">
          <a:blip r:embed="rId2"/>
          <a:srcRect l="9093" t="9091"/>
          <a:stretch/>
        </p:blipFill>
        <p:spPr>
          <a:xfrm>
            <a:off x="2" y="10"/>
            <a:ext cx="12191695" cy="6857990"/>
          </a:xfrm>
          <a:prstGeom prst="rect">
            <a:avLst/>
          </a:prstGeom>
        </p:spPr>
      </p:pic>
      <p:sp>
        <p:nvSpPr>
          <p:cNvPr id="29" name="Rectangle 28">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28824-C610-ECBB-DA70-97347E4ACA59}"/>
              </a:ext>
            </a:extLst>
          </p:cNvPr>
          <p:cNvSpPr>
            <a:spLocks noGrp="1"/>
          </p:cNvSpPr>
          <p:nvPr>
            <p:ph type="title"/>
          </p:nvPr>
        </p:nvSpPr>
        <p:spPr>
          <a:xfrm>
            <a:off x="4063421" y="804520"/>
            <a:ext cx="6815731" cy="1049235"/>
          </a:xfrm>
        </p:spPr>
        <p:txBody>
          <a:bodyPr>
            <a:normAutofit/>
          </a:bodyPr>
          <a:lstStyle/>
          <a:p>
            <a:r>
              <a:rPr lang="en-US">
                <a:solidFill>
                  <a:srgbClr val="FFFFFE"/>
                </a:solidFill>
              </a:rPr>
              <a:t>Practices of monitoring Power Quality Analysis</a:t>
            </a:r>
            <a:endParaRPr lang="en-IN">
              <a:solidFill>
                <a:srgbClr val="FFFFFE"/>
              </a:solidFill>
            </a:endParaRPr>
          </a:p>
        </p:txBody>
      </p:sp>
      <p:cxnSp>
        <p:nvCxnSpPr>
          <p:cNvPr id="31" name="Straight Connector 30">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DADD4F"/>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D8F02DC8-A7B5-61D7-685C-EC382132CADF}"/>
              </a:ext>
            </a:extLst>
          </p:cNvPr>
          <p:cNvSpPr>
            <a:spLocks noGrp="1"/>
          </p:cNvSpPr>
          <p:nvPr>
            <p:ph idx="1"/>
          </p:nvPr>
        </p:nvSpPr>
        <p:spPr>
          <a:xfrm>
            <a:off x="4063421" y="2015733"/>
            <a:ext cx="6815731" cy="4021267"/>
          </a:xfrm>
        </p:spPr>
        <p:txBody>
          <a:bodyPr>
            <a:normAutofit/>
          </a:bodyPr>
          <a:lstStyle/>
          <a:p>
            <a:pPr>
              <a:buClr>
                <a:srgbClr val="DADD4F"/>
              </a:buClr>
            </a:pPr>
            <a:r>
              <a:rPr lang="en-US" b="1" i="0">
                <a:solidFill>
                  <a:srgbClr val="FFFFFE"/>
                </a:solidFill>
                <a:latin typeface="Proxima Nova"/>
              </a:rPr>
              <a:t>Real-Time Monitoring:</a:t>
            </a:r>
            <a:r>
              <a:rPr lang="en-US" b="0" i="0">
                <a:solidFill>
                  <a:srgbClr val="FFFFFE"/>
                </a:solidFill>
                <a:latin typeface="Proxima Nova"/>
              </a:rPr>
              <a:t> Continuous assessment of power quality parameters using advanced monitoring systems to detect and address issues promptly.</a:t>
            </a:r>
          </a:p>
          <a:p>
            <a:pPr>
              <a:buClr>
                <a:srgbClr val="DADD4F"/>
              </a:buClr>
            </a:pPr>
            <a:r>
              <a:rPr lang="en-US" b="1" i="0">
                <a:solidFill>
                  <a:srgbClr val="FFFFFE"/>
                </a:solidFill>
                <a:latin typeface="Proxima Nova"/>
              </a:rPr>
              <a:t>Event-Based Monitoring:</a:t>
            </a:r>
            <a:r>
              <a:rPr lang="en-US" b="0" i="0">
                <a:solidFill>
                  <a:srgbClr val="FFFFFE"/>
                </a:solidFill>
                <a:latin typeface="Proxima Nova"/>
              </a:rPr>
              <a:t> Captures specific power quality events, such as voltage sags or transients, for detailed analysis and reporting.</a:t>
            </a:r>
          </a:p>
          <a:p>
            <a:pPr>
              <a:buClr>
                <a:srgbClr val="DADD4F"/>
              </a:buClr>
            </a:pPr>
            <a:r>
              <a:rPr lang="en-US" b="1" i="0">
                <a:solidFill>
                  <a:srgbClr val="FFFFFE"/>
                </a:solidFill>
                <a:latin typeface="Proxima Nova"/>
              </a:rPr>
              <a:t>Periodic Audits:</a:t>
            </a:r>
            <a:r>
              <a:rPr lang="en-US" b="0" i="0">
                <a:solidFill>
                  <a:srgbClr val="FFFFFE"/>
                </a:solidFill>
                <a:latin typeface="Proxima Nova"/>
              </a:rPr>
              <a:t> Scheduled inspections and measurements to ensure ongoing power quality compliance and identify trends over time using instruments like fluke 435.</a:t>
            </a:r>
          </a:p>
          <a:p>
            <a:pPr>
              <a:buClr>
                <a:srgbClr val="DADD4F"/>
              </a:buClr>
            </a:pPr>
            <a:endParaRPr lang="en-IN">
              <a:solidFill>
                <a:srgbClr val="FFFFFE"/>
              </a:solidFill>
            </a:endParaRPr>
          </a:p>
        </p:txBody>
      </p:sp>
    </p:spTree>
    <p:extLst>
      <p:ext uri="{BB962C8B-B14F-4D97-AF65-F5344CB8AC3E}">
        <p14:creationId xmlns:p14="http://schemas.microsoft.com/office/powerpoint/2010/main" val="3010200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65B91-848A-54F7-BAAB-D81010FA89C2}"/>
              </a:ext>
            </a:extLst>
          </p:cNvPr>
          <p:cNvSpPr>
            <a:spLocks noGrp="1"/>
          </p:cNvSpPr>
          <p:nvPr>
            <p:ph type="title"/>
          </p:nvPr>
        </p:nvSpPr>
        <p:spPr>
          <a:xfrm>
            <a:off x="330702" y="242431"/>
            <a:ext cx="9603275" cy="1049235"/>
          </a:xfrm>
        </p:spPr>
        <p:txBody>
          <a:bodyPr>
            <a:normAutofit/>
          </a:bodyPr>
          <a:lstStyle/>
          <a:p>
            <a:r>
              <a:rPr lang="en-IN" sz="2400" dirty="0"/>
              <a:t>Key Factors responsible for Power quality disturbances</a:t>
            </a:r>
          </a:p>
        </p:txBody>
      </p:sp>
      <p:graphicFrame>
        <p:nvGraphicFramePr>
          <p:cNvPr id="9" name="Content Placeholder 2">
            <a:extLst>
              <a:ext uri="{FF2B5EF4-FFF2-40B4-BE49-F238E27FC236}">
                <a16:creationId xmlns:a16="http://schemas.microsoft.com/office/drawing/2014/main" id="{404FC114-327D-78A2-9158-28EDC79C01DA}"/>
              </a:ext>
            </a:extLst>
          </p:cNvPr>
          <p:cNvGraphicFramePr>
            <a:graphicFrameLocks noGrp="1"/>
          </p:cNvGraphicFramePr>
          <p:nvPr>
            <p:ph idx="1"/>
            <p:extLst>
              <p:ext uri="{D42A27DB-BD31-4B8C-83A1-F6EECF244321}">
                <p14:modId xmlns:p14="http://schemas.microsoft.com/office/powerpoint/2010/main" val="609897169"/>
              </p:ext>
            </p:extLst>
          </p:nvPr>
        </p:nvGraphicFramePr>
        <p:xfrm>
          <a:off x="1451581" y="2015732"/>
          <a:ext cx="5332678"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tmp8b_2i3s4.png">
            <a:extLst>
              <a:ext uri="{FF2B5EF4-FFF2-40B4-BE49-F238E27FC236}">
                <a16:creationId xmlns:a16="http://schemas.microsoft.com/office/drawing/2014/main" id="{516CFD1F-8D3A-99E0-1A94-FECC656D1406}"/>
              </a:ext>
            </a:extLst>
          </p:cNvPr>
          <p:cNvPicPr>
            <a:picLocks noChangeAspect="1"/>
          </p:cNvPicPr>
          <p:nvPr/>
        </p:nvPicPr>
        <p:blipFill>
          <a:blip r:embed="rId7"/>
          <a:stretch>
            <a:fillRect/>
          </a:stretch>
        </p:blipFill>
        <p:spPr>
          <a:xfrm>
            <a:off x="7452854" y="2349924"/>
            <a:ext cx="4152607" cy="2337759"/>
          </a:xfrm>
          <a:prstGeom prst="rect">
            <a:avLst/>
          </a:prstGeom>
        </p:spPr>
      </p:pic>
      <p:sp>
        <p:nvSpPr>
          <p:cNvPr id="5" name="TextBox 4">
            <a:extLst>
              <a:ext uri="{FF2B5EF4-FFF2-40B4-BE49-F238E27FC236}">
                <a16:creationId xmlns:a16="http://schemas.microsoft.com/office/drawing/2014/main" id="{527F5E86-ED46-C065-DFDB-CAF51483987B}"/>
              </a:ext>
            </a:extLst>
          </p:cNvPr>
          <p:cNvSpPr txBox="1"/>
          <p:nvPr/>
        </p:nvSpPr>
        <p:spPr>
          <a:xfrm>
            <a:off x="1451581" y="1328136"/>
            <a:ext cx="3028336" cy="584775"/>
          </a:xfrm>
          <a:prstGeom prst="rect">
            <a:avLst/>
          </a:prstGeom>
          <a:noFill/>
        </p:spPr>
        <p:txBody>
          <a:bodyPr wrap="square" rtlCol="0">
            <a:spAutoFit/>
          </a:bodyPr>
          <a:lstStyle/>
          <a:p>
            <a:r>
              <a:rPr lang="en-IN" sz="3200" dirty="0"/>
              <a:t>1. VOLTAGE</a:t>
            </a:r>
          </a:p>
        </p:txBody>
      </p:sp>
    </p:spTree>
    <p:extLst>
      <p:ext uri="{BB962C8B-B14F-4D97-AF65-F5344CB8AC3E}">
        <p14:creationId xmlns:p14="http://schemas.microsoft.com/office/powerpoint/2010/main" val="2955854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ED317719-3653-555E-2A57-DA1FBE9F6DE6}"/>
              </a:ext>
            </a:extLst>
          </p:cNvPr>
          <p:cNvGraphicFramePr>
            <a:graphicFrameLocks noGrp="1"/>
          </p:cNvGraphicFramePr>
          <p:nvPr>
            <p:ph idx="1"/>
            <p:extLst>
              <p:ext uri="{D42A27DB-BD31-4B8C-83A1-F6EECF244321}">
                <p14:modId xmlns:p14="http://schemas.microsoft.com/office/powerpoint/2010/main" val="4101812226"/>
              </p:ext>
            </p:extLst>
          </p:nvPr>
        </p:nvGraphicFramePr>
        <p:xfrm>
          <a:off x="1451580" y="2015732"/>
          <a:ext cx="5126202"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tmpwiq7dtva.png">
            <a:extLst>
              <a:ext uri="{FF2B5EF4-FFF2-40B4-BE49-F238E27FC236}">
                <a16:creationId xmlns:a16="http://schemas.microsoft.com/office/drawing/2014/main" id="{C0388B46-D2B7-5C83-5DCC-666D417DB494}"/>
              </a:ext>
            </a:extLst>
          </p:cNvPr>
          <p:cNvPicPr>
            <a:picLocks noChangeAspect="1"/>
          </p:cNvPicPr>
          <p:nvPr/>
        </p:nvPicPr>
        <p:blipFill>
          <a:blip r:embed="rId7"/>
          <a:stretch>
            <a:fillRect/>
          </a:stretch>
        </p:blipFill>
        <p:spPr>
          <a:xfrm>
            <a:off x="7325033" y="2480658"/>
            <a:ext cx="4481068" cy="2520760"/>
          </a:xfrm>
          <a:prstGeom prst="rect">
            <a:avLst/>
          </a:prstGeom>
        </p:spPr>
      </p:pic>
      <p:sp>
        <p:nvSpPr>
          <p:cNvPr id="5" name="TextBox 4">
            <a:extLst>
              <a:ext uri="{FF2B5EF4-FFF2-40B4-BE49-F238E27FC236}">
                <a16:creationId xmlns:a16="http://schemas.microsoft.com/office/drawing/2014/main" id="{276E8129-65EE-A57E-B9E7-87668E30266D}"/>
              </a:ext>
            </a:extLst>
          </p:cNvPr>
          <p:cNvSpPr txBox="1"/>
          <p:nvPr/>
        </p:nvSpPr>
        <p:spPr>
          <a:xfrm>
            <a:off x="1451580" y="941969"/>
            <a:ext cx="3415388" cy="584775"/>
          </a:xfrm>
          <a:prstGeom prst="rect">
            <a:avLst/>
          </a:prstGeom>
          <a:noFill/>
        </p:spPr>
        <p:txBody>
          <a:bodyPr wrap="square" rtlCol="0">
            <a:spAutoFit/>
          </a:bodyPr>
          <a:lstStyle/>
          <a:p>
            <a:r>
              <a:rPr lang="en-IN" sz="3200" dirty="0"/>
              <a:t>2. HARMONICS</a:t>
            </a:r>
          </a:p>
        </p:txBody>
      </p:sp>
    </p:spTree>
    <p:extLst>
      <p:ext uri="{BB962C8B-B14F-4D97-AF65-F5344CB8AC3E}">
        <p14:creationId xmlns:p14="http://schemas.microsoft.com/office/powerpoint/2010/main" val="2536406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1C032AC-8CDB-B7BD-C044-71F8F342CE85}"/>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dirty="0"/>
              <a:t>Thank you</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Graphic 6" descr="Smiling Face with No Fill">
            <a:extLst>
              <a:ext uri="{FF2B5EF4-FFF2-40B4-BE49-F238E27FC236}">
                <a16:creationId xmlns:a16="http://schemas.microsoft.com/office/drawing/2014/main" id="{7DCF6967-5A05-26F1-0B4D-F28BD521E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4251" y="805583"/>
            <a:ext cx="4660762" cy="4660762"/>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202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994931-0E22-08E4-7EFA-88DA3C1A832F}"/>
              </a:ext>
            </a:extLst>
          </p:cNvPr>
          <p:cNvSpPr txBox="1"/>
          <p:nvPr/>
        </p:nvSpPr>
        <p:spPr>
          <a:xfrm>
            <a:off x="1451579" y="1045979"/>
            <a:ext cx="9603275"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dirty="0">
                <a:latin typeface="+mj-lt"/>
                <a:ea typeface="+mj-ea"/>
                <a:cs typeface="+mj-cs"/>
              </a:rPr>
              <a:t>3. TRANSIENTS</a:t>
            </a:r>
          </a:p>
        </p:txBody>
      </p:sp>
      <p:sp>
        <p:nvSpPr>
          <p:cNvPr id="3" name="Content Placeholder 2">
            <a:extLst>
              <a:ext uri="{FF2B5EF4-FFF2-40B4-BE49-F238E27FC236}">
                <a16:creationId xmlns:a16="http://schemas.microsoft.com/office/drawing/2014/main" id="{CE858B4F-D6C7-4CE0-2CB5-74F4E1BE561B}"/>
              </a:ext>
            </a:extLst>
          </p:cNvPr>
          <p:cNvSpPr>
            <a:spLocks noGrp="1"/>
          </p:cNvSpPr>
          <p:nvPr>
            <p:ph idx="1"/>
          </p:nvPr>
        </p:nvSpPr>
        <p:spPr>
          <a:xfrm>
            <a:off x="1451579" y="2015734"/>
            <a:ext cx="4162555" cy="3450613"/>
          </a:xfrm>
        </p:spPr>
        <p:txBody>
          <a:bodyPr vert="horz" lIns="91440" tIns="45720" rIns="91440" bIns="45720" rtlCol="0" anchor="t">
            <a:normAutofit lnSpcReduction="10000"/>
          </a:bodyPr>
          <a:lstStyle/>
          <a:p>
            <a:pPr>
              <a:lnSpc>
                <a:spcPct val="110000"/>
              </a:lnSpc>
            </a:pPr>
            <a:r>
              <a:rPr lang="en-US" sz="1600" b="1" i="0" u="none" strike="noStrike" dirty="0"/>
              <a:t>Transient</a:t>
            </a:r>
            <a:r>
              <a:rPr lang="en-US" sz="1600" b="0" i="0" u="none" strike="noStrike" dirty="0"/>
              <a:t> is an undesirable momentary deviation of supply voltage or load current. Such phenomena exists for a very short duration from less than 50 nanoseconds to as long as 50 milli seconds. </a:t>
            </a:r>
          </a:p>
          <a:p>
            <a:pPr>
              <a:lnSpc>
                <a:spcPct val="110000"/>
              </a:lnSpc>
            </a:pPr>
            <a:r>
              <a:rPr lang="en-US" sz="1600" b="1" u="sng" dirty="0"/>
              <a:t>Sources</a:t>
            </a:r>
            <a:r>
              <a:rPr lang="en-US" sz="1600" dirty="0"/>
              <a:t>: Lightning strikes, switching activities like opening and closing of disconnects on energized lines, capacitor bank switching etc.</a:t>
            </a:r>
          </a:p>
          <a:p>
            <a:pPr>
              <a:lnSpc>
                <a:spcPct val="110000"/>
              </a:lnSpc>
            </a:pPr>
            <a:r>
              <a:rPr lang="en-US" sz="1600" b="1" i="0" u="sng" strike="noStrike" dirty="0"/>
              <a:t>Effects</a:t>
            </a:r>
            <a:r>
              <a:rPr lang="en-US" sz="1600" b="0" i="0" u="none" strike="noStrike" dirty="0"/>
              <a:t>: Tripping, component failure, hardware reboot required, software ‘glitches’, poor product quality.</a:t>
            </a:r>
          </a:p>
        </p:txBody>
      </p:sp>
      <p:sp>
        <p:nvSpPr>
          <p:cNvPr id="10" name="TextBox 9">
            <a:extLst>
              <a:ext uri="{FF2B5EF4-FFF2-40B4-BE49-F238E27FC236}">
                <a16:creationId xmlns:a16="http://schemas.microsoft.com/office/drawing/2014/main" id="{024CEC49-EAC6-5E74-B18F-06CD7BC0E30B}"/>
              </a:ext>
            </a:extLst>
          </p:cNvPr>
          <p:cNvSpPr txBox="1"/>
          <p:nvPr/>
        </p:nvSpPr>
        <p:spPr>
          <a:xfrm>
            <a:off x="5773259" y="5301383"/>
            <a:ext cx="2765356" cy="369332"/>
          </a:xfrm>
          <a:prstGeom prst="rect">
            <a:avLst/>
          </a:prstGeom>
          <a:noFill/>
        </p:spPr>
        <p:txBody>
          <a:bodyPr wrap="square" rtlCol="0">
            <a:spAutoFit/>
          </a:bodyPr>
          <a:lstStyle/>
          <a:p>
            <a:r>
              <a:rPr lang="en-IN" dirty="0"/>
              <a:t>Impulsive transient</a:t>
            </a:r>
          </a:p>
        </p:txBody>
      </p:sp>
      <p:sp>
        <p:nvSpPr>
          <p:cNvPr id="11" name="TextBox 10">
            <a:extLst>
              <a:ext uri="{FF2B5EF4-FFF2-40B4-BE49-F238E27FC236}">
                <a16:creationId xmlns:a16="http://schemas.microsoft.com/office/drawing/2014/main" id="{5EAB8B2B-B4E0-7E14-42EA-287E9546C2C9}"/>
              </a:ext>
            </a:extLst>
          </p:cNvPr>
          <p:cNvSpPr txBox="1"/>
          <p:nvPr/>
        </p:nvSpPr>
        <p:spPr>
          <a:xfrm>
            <a:off x="8827284" y="5266947"/>
            <a:ext cx="2765356" cy="369332"/>
          </a:xfrm>
          <a:prstGeom prst="rect">
            <a:avLst/>
          </a:prstGeom>
          <a:noFill/>
        </p:spPr>
        <p:txBody>
          <a:bodyPr wrap="square" rtlCol="0">
            <a:spAutoFit/>
          </a:bodyPr>
          <a:lstStyle/>
          <a:p>
            <a:r>
              <a:rPr lang="en-IN" dirty="0"/>
              <a:t>oscillatory transient</a:t>
            </a:r>
          </a:p>
        </p:txBody>
      </p:sp>
    </p:spTree>
    <p:extLst>
      <p:ext uri="{BB962C8B-B14F-4D97-AF65-F5344CB8AC3E}">
        <p14:creationId xmlns:p14="http://schemas.microsoft.com/office/powerpoint/2010/main" val="2183688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87" name="Rectangle 2086">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9" name="Straight Connector 2088">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91" name="Rectangle 2090">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31E46047-35C7-1214-A8C8-FE13BB8C116C}"/>
              </a:ext>
            </a:extLst>
          </p:cNvPr>
          <p:cNvSpPr>
            <a:spLocks noGrp="1"/>
          </p:cNvSpPr>
          <p:nvPr>
            <p:ph idx="1"/>
          </p:nvPr>
        </p:nvSpPr>
        <p:spPr>
          <a:xfrm>
            <a:off x="1451581" y="2015732"/>
            <a:ext cx="4172212" cy="3450613"/>
          </a:xfrm>
        </p:spPr>
        <p:txBody>
          <a:bodyPr>
            <a:normAutofit/>
          </a:bodyPr>
          <a:lstStyle/>
          <a:p>
            <a:pPr>
              <a:lnSpc>
                <a:spcPct val="110000"/>
              </a:lnSpc>
              <a:buClr>
                <a:srgbClr val="F4AA4A"/>
              </a:buClr>
            </a:pPr>
            <a:r>
              <a:rPr lang="en-US" sz="1600" b="1" i="0" u="none" strike="noStrike" dirty="0">
                <a:effectLst/>
                <a:latin typeface="Roboto" panose="02000000000000000000" pitchFamily="2" charset="0"/>
              </a:rPr>
              <a:t>Voltage imbalance </a:t>
            </a:r>
            <a:r>
              <a:rPr lang="en-US" sz="1600" dirty="0">
                <a:latin typeface="Roboto" panose="02000000000000000000" pitchFamily="2" charset="0"/>
              </a:rPr>
              <a:t>is the deviation of magnitude and/or phase of one or many phases, of a three phase wrt the magnitude of the other phases and the normal phase angle(120 degree).</a:t>
            </a:r>
          </a:p>
          <a:p>
            <a:pPr>
              <a:lnSpc>
                <a:spcPct val="110000"/>
              </a:lnSpc>
              <a:buClr>
                <a:srgbClr val="F4AA4A"/>
              </a:buClr>
            </a:pPr>
            <a:r>
              <a:rPr lang="en-US" sz="1600" b="0" i="0" u="none" strike="noStrike" dirty="0">
                <a:effectLst/>
                <a:latin typeface="Roboto" panose="02000000000000000000" pitchFamily="2" charset="0"/>
              </a:rPr>
              <a:t>An </a:t>
            </a:r>
            <a:r>
              <a:rPr lang="en-US" sz="1600" b="1" i="0" u="none" strike="noStrike" dirty="0">
                <a:effectLst/>
                <a:latin typeface="Roboto" panose="02000000000000000000" pitchFamily="2" charset="0"/>
              </a:rPr>
              <a:t>Outage</a:t>
            </a:r>
            <a:r>
              <a:rPr lang="en-US" sz="1600" i="0" u="none" strike="noStrike" dirty="0">
                <a:effectLst/>
                <a:latin typeface="Roboto" panose="02000000000000000000" pitchFamily="2" charset="0"/>
              </a:rPr>
              <a:t> is defined as an interruption that has duration lasting more than</a:t>
            </a:r>
            <a:r>
              <a:rPr lang="en-US" sz="1600" dirty="0">
                <a:latin typeface="Roboto" panose="02000000000000000000" pitchFamily="2" charset="0"/>
              </a:rPr>
              <a:t> one minute. A power outage (also known as power cut, power failure, power blackout, power loss) is the loss of electrical power supply to an end user.</a:t>
            </a:r>
          </a:p>
          <a:p>
            <a:pPr>
              <a:lnSpc>
                <a:spcPct val="110000"/>
              </a:lnSpc>
              <a:buClr>
                <a:srgbClr val="F4AA4A"/>
              </a:buClr>
            </a:pPr>
            <a:endParaRPr lang="en-IN" sz="1600" dirty="0"/>
          </a:p>
        </p:txBody>
      </p:sp>
      <p:pic>
        <p:nvPicPr>
          <p:cNvPr id="2054" name="Picture 6" descr="Current and Voltage Imbalance in Power Systems - Janitza®">
            <a:extLst>
              <a:ext uri="{FF2B5EF4-FFF2-40B4-BE49-F238E27FC236}">
                <a16:creationId xmlns:a16="http://schemas.microsoft.com/office/drawing/2014/main" id="{6EA86D13-9241-9442-396D-26CF053E16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7" t="10157" r="2445" b="16212"/>
          <a:stretch/>
        </p:blipFill>
        <p:spPr bwMode="auto">
          <a:xfrm>
            <a:off x="6095849" y="2015732"/>
            <a:ext cx="5039341" cy="2568311"/>
          </a:xfrm>
          <a:prstGeom prst="rect">
            <a:avLst/>
          </a:prstGeom>
          <a:noFill/>
          <a:extLst>
            <a:ext uri="{909E8E84-426E-40DD-AFC4-6F175D3DCCD1}">
              <a14:hiddenFill xmlns:a14="http://schemas.microsoft.com/office/drawing/2010/main">
                <a:solidFill>
                  <a:srgbClr val="FFFFFF"/>
                </a:solidFill>
              </a14:hiddenFill>
            </a:ext>
          </a:extLst>
        </p:spPr>
      </p:pic>
      <p:pic>
        <p:nvPicPr>
          <p:cNvPr id="2093" name="Picture 2092">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95" name="Straight Connector 2094">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10CC29-AB22-8601-D8B0-476EDECB5880}"/>
              </a:ext>
            </a:extLst>
          </p:cNvPr>
          <p:cNvSpPr txBox="1"/>
          <p:nvPr/>
        </p:nvSpPr>
        <p:spPr>
          <a:xfrm>
            <a:off x="1451581" y="990139"/>
            <a:ext cx="6100916" cy="646331"/>
          </a:xfrm>
          <a:prstGeom prst="rect">
            <a:avLst/>
          </a:prstGeom>
          <a:noFill/>
        </p:spPr>
        <p:txBody>
          <a:bodyPr wrap="square">
            <a:spAutoFit/>
          </a:bodyPr>
          <a:lstStyle/>
          <a:p>
            <a:r>
              <a:rPr lang="en-IN" sz="3600" dirty="0"/>
              <a:t>4. INTERRUPTIONS</a:t>
            </a:r>
          </a:p>
        </p:txBody>
      </p:sp>
    </p:spTree>
    <p:extLst>
      <p:ext uri="{BB962C8B-B14F-4D97-AF65-F5344CB8AC3E}">
        <p14:creationId xmlns:p14="http://schemas.microsoft.com/office/powerpoint/2010/main" val="2273756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teel &amp; Iron Industry Products - Manufacturer in India - BCH">
            <a:extLst>
              <a:ext uri="{FF2B5EF4-FFF2-40B4-BE49-F238E27FC236}">
                <a16:creationId xmlns:a16="http://schemas.microsoft.com/office/drawing/2014/main" id="{704B7EFD-AEDF-49AD-D804-840FC71BEEF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11859" r="14810" b="1"/>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072"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073" name="Rectangle 2072">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E912C6E-237B-978D-A8AE-C5D08035F6B3}"/>
              </a:ext>
            </a:extLst>
          </p:cNvPr>
          <p:cNvSpPr>
            <a:spLocks noGrp="1"/>
          </p:cNvSpPr>
          <p:nvPr>
            <p:ph type="title"/>
          </p:nvPr>
        </p:nvSpPr>
        <p:spPr>
          <a:xfrm>
            <a:off x="1130271" y="1193800"/>
            <a:ext cx="3193050" cy="4699000"/>
          </a:xfrm>
        </p:spPr>
        <p:txBody>
          <a:bodyPr anchor="ctr">
            <a:normAutofit/>
          </a:bodyPr>
          <a:lstStyle/>
          <a:p>
            <a:r>
              <a:rPr lang="en-US"/>
              <a:t>Case Study: Power Quality in Industrial Facility</a:t>
            </a:r>
            <a:endParaRPr lang="en-IN" dirty="0"/>
          </a:p>
        </p:txBody>
      </p:sp>
      <p:cxnSp>
        <p:nvCxnSpPr>
          <p:cNvPr id="2074" name="Straight Connector 2073">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A1621F7-B0E8-1266-052A-4A846B5B41C5}"/>
              </a:ext>
            </a:extLst>
          </p:cNvPr>
          <p:cNvSpPr>
            <a:spLocks noGrp="1"/>
          </p:cNvSpPr>
          <p:nvPr>
            <p:ph idx="1"/>
          </p:nvPr>
        </p:nvSpPr>
        <p:spPr>
          <a:xfrm>
            <a:off x="4976636" y="1193800"/>
            <a:ext cx="6085091" cy="4699000"/>
          </a:xfrm>
        </p:spPr>
        <p:txBody>
          <a:bodyPr anchor="ctr">
            <a:normAutofit/>
          </a:bodyPr>
          <a:lstStyle/>
          <a:p>
            <a:r>
              <a:rPr lang="en-US" b="1" i="0">
                <a:latin typeface="Proxima Nova"/>
              </a:rPr>
              <a:t>Facility Description:</a:t>
            </a:r>
            <a:r>
              <a:rPr lang="en-US" b="0" i="0">
                <a:latin typeface="Proxima Nova"/>
              </a:rPr>
              <a:t> A large manufacturing plant specializing in automotive parts with extensive use of heavy machinery and sensitive electronic equipment.</a:t>
            </a:r>
          </a:p>
          <a:p>
            <a:r>
              <a:rPr lang="en-US" b="1" i="0">
                <a:latin typeface="Proxima Nova"/>
              </a:rPr>
              <a:t>Operational Context:</a:t>
            </a:r>
            <a:r>
              <a:rPr lang="en-US" b="0" i="0">
                <a:latin typeface="Proxima Nova"/>
              </a:rPr>
              <a:t> Operates 24/7 with high energy consumption and critical dependence on power quality for efficient and uninterrupted production.</a:t>
            </a:r>
          </a:p>
          <a:p>
            <a:endParaRPr lang="en-IN" dirty="0"/>
          </a:p>
        </p:txBody>
      </p:sp>
      <p:sp>
        <p:nvSpPr>
          <p:cNvPr id="2075"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57290646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32E8B72-9EEC-CD4F-7972-A7633C9B30D0}"/>
              </a:ext>
            </a:extLst>
          </p:cNvPr>
          <p:cNvSpPr>
            <a:spLocks noGrp="1"/>
          </p:cNvSpPr>
          <p:nvPr>
            <p:ph type="title"/>
          </p:nvPr>
        </p:nvSpPr>
        <p:spPr>
          <a:xfrm>
            <a:off x="476289" y="272269"/>
            <a:ext cx="11562736" cy="1049235"/>
          </a:xfrm>
        </p:spPr>
        <p:txBody>
          <a:bodyPr vert="horz" lIns="91440" tIns="45720" rIns="91440" bIns="45720" rtlCol="0" anchor="t">
            <a:normAutofit/>
          </a:bodyPr>
          <a:lstStyle/>
          <a:p>
            <a:r>
              <a:rPr lang="en-US" sz="2900" dirty="0"/>
              <a:t>Key Factors responsible for Power quality disturbances</a:t>
            </a:r>
          </a:p>
        </p:txBody>
      </p:sp>
      <p:graphicFrame>
        <p:nvGraphicFramePr>
          <p:cNvPr id="4" name="Table 3">
            <a:extLst>
              <a:ext uri="{FF2B5EF4-FFF2-40B4-BE49-F238E27FC236}">
                <a16:creationId xmlns:a16="http://schemas.microsoft.com/office/drawing/2014/main" id="{CE432305-E5EC-2E32-A729-4F6287EB0C93}"/>
              </a:ext>
            </a:extLst>
          </p:cNvPr>
          <p:cNvGraphicFramePr>
            <a:graphicFrameLocks noGrp="1"/>
          </p:cNvGraphicFramePr>
          <p:nvPr>
            <p:extLst>
              <p:ext uri="{D42A27DB-BD31-4B8C-83A1-F6EECF244321}">
                <p14:modId xmlns:p14="http://schemas.microsoft.com/office/powerpoint/2010/main" val="4258589140"/>
              </p:ext>
            </p:extLst>
          </p:nvPr>
        </p:nvGraphicFramePr>
        <p:xfrm>
          <a:off x="831202" y="796887"/>
          <a:ext cx="8519276" cy="5382800"/>
        </p:xfrm>
        <a:graphic>
          <a:graphicData uri="http://schemas.openxmlformats.org/drawingml/2006/table">
            <a:tbl>
              <a:tblPr firstRow="1" bandRow="1">
                <a:tableStyleId>{5C22544A-7EE6-4342-B048-85BDC9FD1C3A}</a:tableStyleId>
              </a:tblPr>
              <a:tblGrid>
                <a:gridCol w="2217432">
                  <a:extLst>
                    <a:ext uri="{9D8B030D-6E8A-4147-A177-3AD203B41FA5}">
                      <a16:colId xmlns:a16="http://schemas.microsoft.com/office/drawing/2014/main" val="201574550"/>
                    </a:ext>
                  </a:extLst>
                </a:gridCol>
                <a:gridCol w="2125486">
                  <a:extLst>
                    <a:ext uri="{9D8B030D-6E8A-4147-A177-3AD203B41FA5}">
                      <a16:colId xmlns:a16="http://schemas.microsoft.com/office/drawing/2014/main" val="1505485669"/>
                    </a:ext>
                  </a:extLst>
                </a:gridCol>
                <a:gridCol w="1933455">
                  <a:extLst>
                    <a:ext uri="{9D8B030D-6E8A-4147-A177-3AD203B41FA5}">
                      <a16:colId xmlns:a16="http://schemas.microsoft.com/office/drawing/2014/main" val="1596673738"/>
                    </a:ext>
                  </a:extLst>
                </a:gridCol>
                <a:gridCol w="2242903">
                  <a:extLst>
                    <a:ext uri="{9D8B030D-6E8A-4147-A177-3AD203B41FA5}">
                      <a16:colId xmlns:a16="http://schemas.microsoft.com/office/drawing/2014/main" val="3969406785"/>
                    </a:ext>
                  </a:extLst>
                </a:gridCol>
              </a:tblGrid>
              <a:tr h="238226">
                <a:tc>
                  <a:txBody>
                    <a:bodyPr/>
                    <a:lstStyle/>
                    <a:p>
                      <a:r>
                        <a:rPr lang="en-IN" sz="1200" dirty="0"/>
                        <a:t>VOLTAGE</a:t>
                      </a:r>
                    </a:p>
                  </a:txBody>
                  <a:tcPr marL="50300" marR="50300" marT="25150" marB="25150"/>
                </a:tc>
                <a:tc>
                  <a:txBody>
                    <a:bodyPr/>
                    <a:lstStyle/>
                    <a:p>
                      <a:r>
                        <a:rPr lang="en-IN" sz="1200" dirty="0"/>
                        <a:t>HARMONICS</a:t>
                      </a:r>
                    </a:p>
                  </a:txBody>
                  <a:tcPr marL="50300" marR="50300" marT="25150" marB="2515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INTERRUPTIONS</a:t>
                      </a:r>
                    </a:p>
                    <a:p>
                      <a:endParaRPr lang="en-IN" sz="1200" dirty="0"/>
                    </a:p>
                  </a:txBody>
                  <a:tcPr marL="50300" marR="50300" marT="25150" marB="25150"/>
                </a:tc>
                <a:tc>
                  <a:txBody>
                    <a:bodyPr/>
                    <a:lstStyle/>
                    <a:p>
                      <a:r>
                        <a:rPr lang="en-IN" sz="1200" dirty="0"/>
                        <a:t>TRANSIENTS</a:t>
                      </a:r>
                    </a:p>
                  </a:txBody>
                  <a:tcPr marL="50300" marR="50300" marT="25150" marB="25150"/>
                </a:tc>
                <a:extLst>
                  <a:ext uri="{0D108BD9-81ED-4DB2-BD59-A6C34878D82A}">
                    <a16:rowId xmlns:a16="http://schemas.microsoft.com/office/drawing/2014/main" val="4135963024"/>
                  </a:ext>
                </a:extLst>
              </a:tr>
              <a:tr h="1629524">
                <a:tc>
                  <a:txBody>
                    <a:bodyPr/>
                    <a:lstStyle/>
                    <a:p>
                      <a:r>
                        <a:rPr lang="en-IN" sz="1600" b="1" dirty="0"/>
                        <a:t>Over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t>Occurs when the voltage level exceeds the normal range, which can damage electrical equipment.</a:t>
                      </a:r>
                      <a:endParaRPr lang="en-IN" sz="1600" dirty="0"/>
                    </a:p>
                  </a:txBody>
                  <a:tcPr marL="50300" marR="50300" marT="25150" marB="2515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dirty="0"/>
                        <a:t>What are Harmonics?</a:t>
                      </a:r>
                      <a:br>
                        <a:rPr lang="en-IN" sz="1400" b="1" dirty="0"/>
                      </a:br>
                      <a:r>
                        <a:rPr lang="en-US" sz="1400" b="0" i="0" dirty="0"/>
                        <a:t>Harmonics are voltage or current waveforms at frequencies that are multiples of the fundamental frequency, causing distortion in the power system.</a:t>
                      </a:r>
                      <a:endParaRPr lang="en-IN" sz="1400" dirty="0"/>
                    </a:p>
                  </a:txBody>
                  <a:tcPr marL="50300" marR="50300" marT="25150" marB="25150"/>
                </a:tc>
                <a:tc>
                  <a:txBody>
                    <a:bodyPr/>
                    <a:lstStyle/>
                    <a:p>
                      <a:r>
                        <a:rPr lang="en-IN" sz="1200" b="1" dirty="0"/>
                        <a:t>Voltage imbalance: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Roboto" panose="02000000000000000000" pitchFamily="2" charset="0"/>
                        </a:rPr>
                        <a:t>It is the deviation of magnitude and/or phase of one or many phases, of a three phase wrt the magnitude of the other phases and the normal phase angle(120 degree).</a:t>
                      </a:r>
                    </a:p>
                    <a:p>
                      <a:endParaRPr lang="en-IN" sz="1200" b="1" dirty="0"/>
                    </a:p>
                  </a:txBody>
                  <a:tcPr marL="50300" marR="50300" marT="25150" marB="2515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t>What are </a:t>
                      </a:r>
                      <a:r>
                        <a:rPr lang="en-US" sz="1200" b="1" i="0" u="none" strike="noStrike" dirty="0" err="1"/>
                        <a:t>trnsients</a:t>
                      </a:r>
                      <a:r>
                        <a:rPr lang="en-US" sz="1200" b="1" i="0" u="none" strike="noStrike" dirty="0"/>
                        <a:t>?</a:t>
                      </a:r>
                      <a:br>
                        <a:rPr lang="en-US" sz="1200" b="1" i="0" u="none" strike="noStrike" dirty="0"/>
                      </a:br>
                      <a:r>
                        <a:rPr lang="en-US" sz="1200" b="1" i="0" u="none" strike="noStrike" dirty="0"/>
                        <a:t>Transient</a:t>
                      </a:r>
                      <a:r>
                        <a:rPr lang="en-US" sz="1200" b="0" i="0" u="none" strike="noStrike" dirty="0"/>
                        <a:t> is an undesirable momentary deviation of supply voltage or load current. Such phenomena exists for a very short duration from less than 50 nanoseconds to as long as 50 milli seconds. </a:t>
                      </a:r>
                    </a:p>
                    <a:p>
                      <a:endParaRPr lang="en-IN" sz="1200" b="1" dirty="0"/>
                    </a:p>
                  </a:txBody>
                  <a:tcPr marL="50300" marR="50300" marT="25150" marB="25150"/>
                </a:tc>
                <a:extLst>
                  <a:ext uri="{0D108BD9-81ED-4DB2-BD59-A6C34878D82A}">
                    <a16:rowId xmlns:a16="http://schemas.microsoft.com/office/drawing/2014/main" val="2689395836"/>
                  </a:ext>
                </a:extLst>
              </a:tr>
              <a:tr h="1278146">
                <a:tc>
                  <a:txBody>
                    <a:bodyPr/>
                    <a:lstStyle/>
                    <a:p>
                      <a:r>
                        <a:rPr lang="en-IN" sz="1600" b="1" dirty="0"/>
                        <a:t>Under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t>Occurs when the voltage level drops below the normal range, leading to inefficiencies and potential equipment failure.</a:t>
                      </a:r>
                      <a:endParaRPr lang="en-IN" sz="1600" dirty="0"/>
                    </a:p>
                  </a:txBody>
                  <a:tcPr marL="50300" marR="50300" marT="25150" marB="2515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t>Sources:</a:t>
                      </a:r>
                      <a:br>
                        <a:rPr lang="en-IN" sz="1600" b="1" dirty="0"/>
                      </a:br>
                      <a:r>
                        <a:rPr lang="en-US" sz="1600" b="0" i="0" dirty="0"/>
                        <a:t>Common sources include nonlinear loads such as diode bridge rectifiers, variable frequency drives, and fluorescent lighting</a:t>
                      </a:r>
                      <a:r>
                        <a:rPr lang="en-US" sz="1600" dirty="0"/>
                        <a:t>.</a:t>
                      </a:r>
                      <a:endParaRPr lang="en-IN" sz="1600" dirty="0"/>
                    </a:p>
                  </a:txBody>
                  <a:tcPr marL="50300" marR="50300" marT="25150" marB="2515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effectLst/>
                          <a:latin typeface="Roboto" panose="02000000000000000000" pitchFamily="2" charset="0"/>
                        </a:rPr>
                        <a:t>An </a:t>
                      </a:r>
                      <a:r>
                        <a:rPr lang="en-US" sz="1200" b="1" i="0" u="none" strike="noStrike" dirty="0">
                          <a:effectLst/>
                          <a:latin typeface="Roboto" panose="02000000000000000000" pitchFamily="2" charset="0"/>
                        </a:rPr>
                        <a:t>Outage</a:t>
                      </a:r>
                      <a:r>
                        <a:rPr lang="en-US" sz="1200" i="0" u="none" strike="noStrike" dirty="0">
                          <a:effectLst/>
                          <a:latin typeface="Roboto" panose="02000000000000000000" pitchFamily="2" charset="0"/>
                        </a:rPr>
                        <a:t> is defined as an interruption that has duration lasting more than</a:t>
                      </a:r>
                      <a:r>
                        <a:rPr lang="en-US" sz="1200" dirty="0">
                          <a:latin typeface="Roboto" panose="02000000000000000000" pitchFamily="2" charset="0"/>
                        </a:rPr>
                        <a:t> one minute. A power outage (also known as power cut, power failure, power blackout, power loss) is the loss of electrical power supply to an end user.</a:t>
                      </a:r>
                    </a:p>
                  </a:txBody>
                  <a:tcPr marL="50300" marR="50300" marT="25150" marB="25150"/>
                </a:tc>
                <a:tc>
                  <a:txBody>
                    <a:bodyPr/>
                    <a:lstStyle/>
                    <a:p>
                      <a:r>
                        <a:rPr lang="en-IN" sz="1400" b="1" dirty="0"/>
                        <a:t>Sources:</a:t>
                      </a:r>
                    </a:p>
                    <a:p>
                      <a:r>
                        <a:rPr lang="en-US" sz="1400" dirty="0"/>
                        <a:t>Lightning strikes, switching activities like opening and closing of disconnects on energized lines, capacitor bank switching etc.</a:t>
                      </a:r>
                      <a:endParaRPr lang="en-IN" sz="1400" b="1" dirty="0"/>
                    </a:p>
                    <a:p>
                      <a:r>
                        <a:rPr lang="en-IN" sz="1400" b="1" dirty="0"/>
                        <a:t>Outage:</a:t>
                      </a:r>
                    </a:p>
                  </a:txBody>
                  <a:tcPr marL="50300" marR="50300" marT="25150" marB="25150"/>
                </a:tc>
                <a:extLst>
                  <a:ext uri="{0D108BD9-81ED-4DB2-BD59-A6C34878D82A}">
                    <a16:rowId xmlns:a16="http://schemas.microsoft.com/office/drawing/2014/main" val="2525286979"/>
                  </a:ext>
                </a:extLst>
              </a:tr>
              <a:tr h="1278146">
                <a:tc>
                  <a:txBody>
                    <a:bodyPr/>
                    <a:lstStyle/>
                    <a:p>
                      <a:r>
                        <a:rPr lang="en-IN" sz="1200" b="1" dirty="0"/>
                        <a:t>Voltage Sag and Swell: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Short-duration drops (sags) or rises (swells) in voltage, often caused by sudden changes in load or faults in the power system.</a:t>
                      </a:r>
                      <a:endParaRPr lang="en-IN" sz="1200" dirty="0"/>
                    </a:p>
                  </a:txBody>
                  <a:tcPr marL="50300" marR="50300" marT="25150" marB="25150"/>
                </a:tc>
                <a:tc>
                  <a:txBody>
                    <a:bodyPr/>
                    <a:lstStyle/>
                    <a:p>
                      <a:r>
                        <a:rPr lang="en-IN" sz="1200" b="1"/>
                        <a:t>Effects: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t>Harmonics can cause overheating of equipment, interference with communication lines, and malfunctioning of sensitive devices.</a:t>
                      </a:r>
                      <a:endParaRPr lang="en-IN" sz="1200" dirty="0"/>
                    </a:p>
                  </a:txBody>
                  <a:tcPr marL="50300" marR="50300" marT="25150" marB="25150"/>
                </a:tc>
                <a:tc>
                  <a:txBody>
                    <a:bodyPr/>
                    <a:lstStyle/>
                    <a:p>
                      <a:endParaRPr lang="en-IN" sz="1200" b="1" dirty="0"/>
                    </a:p>
                  </a:txBody>
                  <a:tcPr marL="50300" marR="50300" marT="25150" marB="25150"/>
                </a:tc>
                <a:tc>
                  <a:txBody>
                    <a:bodyPr/>
                    <a:lstStyle/>
                    <a:p>
                      <a:r>
                        <a:rPr lang="en-IN" sz="1400" b="1" dirty="0"/>
                        <a:t>Effects:</a:t>
                      </a:r>
                    </a:p>
                    <a:p>
                      <a:r>
                        <a:rPr lang="en-US" sz="1400" b="0" i="0" u="none" strike="noStrike" dirty="0"/>
                        <a:t>Tripping, component failure, hardware reboot required, software ‘glitches’, poor product quality.</a:t>
                      </a:r>
                      <a:endParaRPr lang="en-IN" sz="1400" b="1" dirty="0"/>
                    </a:p>
                    <a:p>
                      <a:endParaRPr lang="en-IN" sz="1200" b="1" dirty="0"/>
                    </a:p>
                  </a:txBody>
                  <a:tcPr marL="50300" marR="50300" marT="25150" marB="25150"/>
                </a:tc>
                <a:extLst>
                  <a:ext uri="{0D108BD9-81ED-4DB2-BD59-A6C34878D82A}">
                    <a16:rowId xmlns:a16="http://schemas.microsoft.com/office/drawing/2014/main" val="3130593456"/>
                  </a:ext>
                </a:extLst>
              </a:tr>
            </a:tbl>
          </a:graphicData>
        </a:graphic>
      </p:graphicFrame>
      <p:pic>
        <p:nvPicPr>
          <p:cNvPr id="1028" name="Picture 4" descr="TRANSIENTS IN POWER SYSTEM">
            <a:extLst>
              <a:ext uri="{FF2B5EF4-FFF2-40B4-BE49-F238E27FC236}">
                <a16:creationId xmlns:a16="http://schemas.microsoft.com/office/drawing/2014/main" id="{8D91079B-96B7-7B55-9546-13198B020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7819" y="4630482"/>
            <a:ext cx="2849525" cy="15314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ower Quality In Electrical Systems: IMPULSIVE TRANSIENTS IN THE POWER  SYSTEM">
            <a:extLst>
              <a:ext uri="{FF2B5EF4-FFF2-40B4-BE49-F238E27FC236}">
                <a16:creationId xmlns:a16="http://schemas.microsoft.com/office/drawing/2014/main" id="{C497277B-95FA-C96C-7FA1-C87AB4417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7820" y="1128802"/>
            <a:ext cx="2840567" cy="1913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877C6187-2146-4562-BDBA-69979865D4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 b="1078"/>
          <a:stretch/>
        </p:blipFill>
        <p:spPr bwMode="auto">
          <a:xfrm>
            <a:off x="9317820" y="3099050"/>
            <a:ext cx="2840567" cy="153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986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5629C-CEDC-6D78-A96E-65D2965776C1}"/>
              </a:ext>
            </a:extLst>
          </p:cNvPr>
          <p:cNvSpPr>
            <a:spLocks noGrp="1"/>
          </p:cNvSpPr>
          <p:nvPr>
            <p:ph type="title"/>
          </p:nvPr>
        </p:nvSpPr>
        <p:spPr>
          <a:xfrm>
            <a:off x="1451579" y="804519"/>
            <a:ext cx="9603275" cy="1049235"/>
          </a:xfrm>
        </p:spPr>
        <p:txBody>
          <a:bodyPr>
            <a:normAutofit/>
          </a:bodyPr>
          <a:lstStyle/>
          <a:p>
            <a:r>
              <a:rPr lang="en-IN" dirty="0"/>
              <a:t>Major features to be monitored</a:t>
            </a:r>
          </a:p>
        </p:txBody>
      </p:sp>
      <p:cxnSp>
        <p:nvCxnSpPr>
          <p:cNvPr id="25" name="Straight Connector 24">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21" name="Content Placeholder 2">
            <a:extLst>
              <a:ext uri="{FF2B5EF4-FFF2-40B4-BE49-F238E27FC236}">
                <a16:creationId xmlns:a16="http://schemas.microsoft.com/office/drawing/2014/main" id="{A7C89D65-73DC-9A5B-C4D4-9E75ED2685FB}"/>
              </a:ext>
            </a:extLst>
          </p:cNvPr>
          <p:cNvGraphicFramePr>
            <a:graphicFrameLocks noGrp="1"/>
          </p:cNvGraphicFramePr>
          <p:nvPr>
            <p:ph idx="1"/>
            <p:extLst>
              <p:ext uri="{D42A27DB-BD31-4B8C-83A1-F6EECF244321}">
                <p14:modId xmlns:p14="http://schemas.microsoft.com/office/powerpoint/2010/main" val="1229693238"/>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717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D32409F-0921-7885-ADCD-7755642E2941}"/>
              </a:ext>
            </a:extLst>
          </p:cNvPr>
          <p:cNvSpPr>
            <a:spLocks noGrp="1"/>
          </p:cNvSpPr>
          <p:nvPr>
            <p:ph type="title"/>
          </p:nvPr>
        </p:nvSpPr>
        <p:spPr>
          <a:xfrm>
            <a:off x="1451579" y="804519"/>
            <a:ext cx="9603275" cy="1049235"/>
          </a:xfrm>
        </p:spPr>
        <p:txBody>
          <a:bodyPr>
            <a:normAutofit/>
          </a:bodyPr>
          <a:lstStyle/>
          <a:p>
            <a:r>
              <a:rPr lang="en-US" dirty="0"/>
              <a:t>Equipment to be monitored</a:t>
            </a:r>
          </a:p>
        </p:txBody>
      </p:sp>
      <p:sp>
        <p:nvSpPr>
          <p:cNvPr id="32" name="Rectangle 31">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6" name="Straight Connector 35">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ECFAF370-43D3-90EF-EB2F-5099ED28C287}"/>
              </a:ext>
            </a:extLst>
          </p:cNvPr>
          <p:cNvGraphicFramePr>
            <a:graphicFrameLocks noGrp="1"/>
          </p:cNvGraphicFramePr>
          <p:nvPr>
            <p:ph idx="1"/>
            <p:extLst>
              <p:ext uri="{D42A27DB-BD31-4B8C-83A1-F6EECF244321}">
                <p14:modId xmlns:p14="http://schemas.microsoft.com/office/powerpoint/2010/main" val="1227016725"/>
              </p:ext>
            </p:extLst>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9297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6069-4B8E-7463-E43A-2B37164FF1D3}"/>
              </a:ext>
            </a:extLst>
          </p:cNvPr>
          <p:cNvSpPr>
            <a:spLocks noGrp="1"/>
          </p:cNvSpPr>
          <p:nvPr>
            <p:ph type="title"/>
          </p:nvPr>
        </p:nvSpPr>
        <p:spPr>
          <a:xfrm>
            <a:off x="1451579" y="804519"/>
            <a:ext cx="9603275" cy="1049235"/>
          </a:xfrm>
        </p:spPr>
        <p:txBody>
          <a:bodyPr>
            <a:normAutofit/>
          </a:bodyPr>
          <a:lstStyle/>
          <a:p>
            <a:r>
              <a:rPr lang="en-US" dirty="0"/>
              <a:t>Traditional methods of monitoring</a:t>
            </a:r>
          </a:p>
        </p:txBody>
      </p:sp>
      <p:graphicFrame>
        <p:nvGraphicFramePr>
          <p:cNvPr id="27" name="Content Placeholder 2">
            <a:extLst>
              <a:ext uri="{FF2B5EF4-FFF2-40B4-BE49-F238E27FC236}">
                <a16:creationId xmlns:a16="http://schemas.microsoft.com/office/drawing/2014/main" id="{4B287891-4740-A6CD-D658-C512EB3436F5}"/>
              </a:ext>
            </a:extLst>
          </p:cNvPr>
          <p:cNvGraphicFramePr>
            <a:graphicFrameLocks noGrp="1"/>
          </p:cNvGraphicFramePr>
          <p:nvPr>
            <p:ph idx="1"/>
            <p:extLst>
              <p:ext uri="{D42A27DB-BD31-4B8C-83A1-F6EECF244321}">
                <p14:modId xmlns:p14="http://schemas.microsoft.com/office/powerpoint/2010/main" val="3506060663"/>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540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92E02-0592-EE82-75A4-75A16C9310E3}"/>
              </a:ext>
            </a:extLst>
          </p:cNvPr>
          <p:cNvSpPr>
            <a:spLocks noGrp="1"/>
          </p:cNvSpPr>
          <p:nvPr>
            <p:ph type="title"/>
          </p:nvPr>
        </p:nvSpPr>
        <p:spPr>
          <a:xfrm>
            <a:off x="1451579" y="804519"/>
            <a:ext cx="9603275" cy="1049235"/>
          </a:xfrm>
        </p:spPr>
        <p:txBody>
          <a:bodyPr>
            <a:normAutofit/>
          </a:bodyPr>
          <a:lstStyle/>
          <a:p>
            <a:r>
              <a:rPr lang="en-IN" dirty="0"/>
              <a:t>Major differences in practices of power quality monitoring</a:t>
            </a:r>
          </a:p>
        </p:txBody>
      </p:sp>
      <p:cxnSp>
        <p:nvCxnSpPr>
          <p:cNvPr id="28" name="Straight Connector 27">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 name="Rectangle 29">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49" name="Content Placeholder 5">
            <a:extLst>
              <a:ext uri="{FF2B5EF4-FFF2-40B4-BE49-F238E27FC236}">
                <a16:creationId xmlns:a16="http://schemas.microsoft.com/office/drawing/2014/main" id="{721DC987-BF05-2F3F-D2C2-BBF8AFC3DDF0}"/>
              </a:ext>
            </a:extLst>
          </p:cNvPr>
          <p:cNvGraphicFramePr>
            <a:graphicFrameLocks noGrp="1"/>
          </p:cNvGraphicFramePr>
          <p:nvPr>
            <p:ph idx="1"/>
            <p:extLst>
              <p:ext uri="{D42A27DB-BD31-4B8C-83A1-F6EECF244321}">
                <p14:modId xmlns:p14="http://schemas.microsoft.com/office/powerpoint/2010/main" val="1610793663"/>
              </p:ext>
            </p:extLst>
          </p:nvPr>
        </p:nvGraphicFramePr>
        <p:xfrm>
          <a:off x="1002890" y="2019475"/>
          <a:ext cx="10432025" cy="4445950"/>
        </p:xfrm>
        <a:graphic>
          <a:graphicData uri="http://schemas.openxmlformats.org/drawingml/2006/table">
            <a:tbl>
              <a:tblPr firstRow="1" bandRow="1">
                <a:tableStyleId>{5C22544A-7EE6-4342-B048-85BDC9FD1C3A}</a:tableStyleId>
              </a:tblPr>
              <a:tblGrid>
                <a:gridCol w="1184263">
                  <a:extLst>
                    <a:ext uri="{9D8B030D-6E8A-4147-A177-3AD203B41FA5}">
                      <a16:colId xmlns:a16="http://schemas.microsoft.com/office/drawing/2014/main" val="352192963"/>
                    </a:ext>
                  </a:extLst>
                </a:gridCol>
                <a:gridCol w="3046634">
                  <a:extLst>
                    <a:ext uri="{9D8B030D-6E8A-4147-A177-3AD203B41FA5}">
                      <a16:colId xmlns:a16="http://schemas.microsoft.com/office/drawing/2014/main" val="3679919485"/>
                    </a:ext>
                  </a:extLst>
                </a:gridCol>
                <a:gridCol w="2933382">
                  <a:extLst>
                    <a:ext uri="{9D8B030D-6E8A-4147-A177-3AD203B41FA5}">
                      <a16:colId xmlns:a16="http://schemas.microsoft.com/office/drawing/2014/main" val="2882552389"/>
                    </a:ext>
                  </a:extLst>
                </a:gridCol>
                <a:gridCol w="3267746">
                  <a:extLst>
                    <a:ext uri="{9D8B030D-6E8A-4147-A177-3AD203B41FA5}">
                      <a16:colId xmlns:a16="http://schemas.microsoft.com/office/drawing/2014/main" val="2379556695"/>
                    </a:ext>
                  </a:extLst>
                </a:gridCol>
              </a:tblGrid>
              <a:tr h="319699">
                <a:tc>
                  <a:txBody>
                    <a:bodyPr/>
                    <a:lstStyle/>
                    <a:p>
                      <a:r>
                        <a:rPr lang="en-IN" sz="1400"/>
                        <a:t>Aspect</a:t>
                      </a:r>
                    </a:p>
                  </a:txBody>
                  <a:tcPr marL="55925" marR="55925" marT="27963" marB="27963"/>
                </a:tc>
                <a:tc>
                  <a:txBody>
                    <a:bodyPr/>
                    <a:lstStyle/>
                    <a:p>
                      <a:r>
                        <a:rPr lang="en-IN" sz="1400"/>
                        <a:t>Real-time</a:t>
                      </a:r>
                    </a:p>
                  </a:txBody>
                  <a:tcPr marL="55925" marR="55925" marT="27963" marB="27963"/>
                </a:tc>
                <a:tc>
                  <a:txBody>
                    <a:bodyPr/>
                    <a:lstStyle/>
                    <a:p>
                      <a:r>
                        <a:rPr lang="en-IN" sz="1400"/>
                        <a:t>Event based</a:t>
                      </a:r>
                    </a:p>
                  </a:txBody>
                  <a:tcPr marL="55925" marR="55925" marT="27963" marB="27963"/>
                </a:tc>
                <a:tc>
                  <a:txBody>
                    <a:bodyPr/>
                    <a:lstStyle/>
                    <a:p>
                      <a:r>
                        <a:rPr lang="en-IN" sz="1400"/>
                        <a:t>Periodic audit</a:t>
                      </a:r>
                    </a:p>
                  </a:txBody>
                  <a:tcPr marL="55925" marR="55925" marT="27963" marB="27963"/>
                </a:tc>
                <a:extLst>
                  <a:ext uri="{0D108BD9-81ED-4DB2-BD59-A6C34878D82A}">
                    <a16:rowId xmlns:a16="http://schemas.microsoft.com/office/drawing/2014/main" val="778569823"/>
                  </a:ext>
                </a:extLst>
              </a:tr>
              <a:tr h="520515">
                <a:tc>
                  <a:txBody>
                    <a:bodyPr/>
                    <a:lstStyle/>
                    <a:p>
                      <a:r>
                        <a:rPr lang="en-IN" sz="1400" dirty="0"/>
                        <a:t>Definition</a:t>
                      </a:r>
                    </a:p>
                  </a:txBody>
                  <a:tcPr marL="55925" marR="55925" marT="27963" marB="27963"/>
                </a:tc>
                <a:tc>
                  <a:txBody>
                    <a:bodyPr/>
                    <a:lstStyle/>
                    <a:p>
                      <a:r>
                        <a:rPr lang="en-IN" sz="1400"/>
                        <a:t>Continuous monitoring of power quality parameters as they occur</a:t>
                      </a:r>
                    </a:p>
                  </a:txBody>
                  <a:tcPr marL="55925" marR="55925" marT="27963" marB="27963"/>
                </a:tc>
                <a:tc>
                  <a:txBody>
                    <a:bodyPr/>
                    <a:lstStyle/>
                    <a:p>
                      <a:r>
                        <a:rPr lang="en-IN" sz="1400"/>
                        <a:t>Monitoring triggered by specific predefined events or anomalies</a:t>
                      </a:r>
                    </a:p>
                  </a:txBody>
                  <a:tcPr marL="55925" marR="55925" marT="27963" marB="27963"/>
                </a:tc>
                <a:tc>
                  <a:txBody>
                    <a:bodyPr/>
                    <a:lstStyle/>
                    <a:p>
                      <a:r>
                        <a:rPr lang="en-IN" sz="1400"/>
                        <a:t>Scheduled monitoring at regular intervals</a:t>
                      </a:r>
                    </a:p>
                  </a:txBody>
                  <a:tcPr marL="55925" marR="55925" marT="27963" marB="27963"/>
                </a:tc>
                <a:extLst>
                  <a:ext uri="{0D108BD9-81ED-4DB2-BD59-A6C34878D82A}">
                    <a16:rowId xmlns:a16="http://schemas.microsoft.com/office/drawing/2014/main" val="2083413994"/>
                  </a:ext>
                </a:extLst>
              </a:tr>
              <a:tr h="520515">
                <a:tc>
                  <a:txBody>
                    <a:bodyPr/>
                    <a:lstStyle/>
                    <a:p>
                      <a:r>
                        <a:rPr lang="en-IN" sz="1400"/>
                        <a:t>Purpose</a:t>
                      </a:r>
                    </a:p>
                  </a:txBody>
                  <a:tcPr marL="55925" marR="55925" marT="27963" marB="27963"/>
                </a:tc>
                <a:tc>
                  <a:txBody>
                    <a:bodyPr/>
                    <a:lstStyle/>
                    <a:p>
                      <a:r>
                        <a:rPr lang="en-IN" sz="1400" dirty="0"/>
                        <a:t>Immediate detection and response to power quality issues</a:t>
                      </a:r>
                    </a:p>
                  </a:txBody>
                  <a:tcPr marL="55925" marR="55925" marT="27963" marB="27963"/>
                </a:tc>
                <a:tc>
                  <a:txBody>
                    <a:bodyPr/>
                    <a:lstStyle/>
                    <a:p>
                      <a:r>
                        <a:rPr lang="en-IN" sz="1400"/>
                        <a:t>Investigation and analysis of specific events or anomalies</a:t>
                      </a:r>
                    </a:p>
                  </a:txBody>
                  <a:tcPr marL="55925" marR="55925" marT="27963" marB="27963"/>
                </a:tc>
                <a:tc>
                  <a:txBody>
                    <a:bodyPr/>
                    <a:lstStyle/>
                    <a:p>
                      <a:r>
                        <a:rPr lang="en-IN" sz="1400"/>
                        <a:t>Routine check-ups, compliance verification, and trend analysis</a:t>
                      </a:r>
                    </a:p>
                  </a:txBody>
                  <a:tcPr marL="55925" marR="55925" marT="27963" marB="27963"/>
                </a:tc>
                <a:extLst>
                  <a:ext uri="{0D108BD9-81ED-4DB2-BD59-A6C34878D82A}">
                    <a16:rowId xmlns:a16="http://schemas.microsoft.com/office/drawing/2014/main" val="3706047434"/>
                  </a:ext>
                </a:extLst>
              </a:tr>
              <a:tr h="319699">
                <a:tc>
                  <a:txBody>
                    <a:bodyPr/>
                    <a:lstStyle/>
                    <a:p>
                      <a:r>
                        <a:rPr lang="en-IN" sz="1400"/>
                        <a:t>Data Granularity</a:t>
                      </a:r>
                    </a:p>
                  </a:txBody>
                  <a:tcPr marL="55925" marR="55925" marT="27963" marB="27963"/>
                </a:tc>
                <a:tc>
                  <a:txBody>
                    <a:bodyPr/>
                    <a:lstStyle/>
                    <a:p>
                      <a:r>
                        <a:rPr lang="en-IN" sz="1400"/>
                        <a:t>High resolution and real-time data</a:t>
                      </a:r>
                    </a:p>
                  </a:txBody>
                  <a:tcPr marL="55925" marR="55925" marT="27963" marB="27963"/>
                </a:tc>
                <a:tc>
                  <a:txBody>
                    <a:bodyPr/>
                    <a:lstStyle/>
                    <a:p>
                      <a:r>
                        <a:rPr lang="en-IN" sz="1400"/>
                        <a:t>Detailed data around the event</a:t>
                      </a:r>
                    </a:p>
                  </a:txBody>
                  <a:tcPr marL="55925" marR="55925" marT="27963" marB="27963"/>
                </a:tc>
                <a:tc>
                  <a:txBody>
                    <a:bodyPr/>
                    <a:lstStyle/>
                    <a:p>
                      <a:r>
                        <a:rPr lang="en-IN" sz="1400"/>
                        <a:t>Summary of data over the period</a:t>
                      </a:r>
                    </a:p>
                  </a:txBody>
                  <a:tcPr marL="55925" marR="55925" marT="27963" marB="27963"/>
                </a:tc>
                <a:extLst>
                  <a:ext uri="{0D108BD9-81ED-4DB2-BD59-A6C34878D82A}">
                    <a16:rowId xmlns:a16="http://schemas.microsoft.com/office/drawing/2014/main" val="2717026434"/>
                  </a:ext>
                </a:extLst>
              </a:tr>
              <a:tr h="5205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t>Use case</a:t>
                      </a:r>
                    </a:p>
                  </a:txBody>
                  <a:tcPr marL="55925" marR="55925" marT="27963" marB="27963"/>
                </a:tc>
                <a:tc>
                  <a:txBody>
                    <a:bodyPr/>
                    <a:lstStyle/>
                    <a:p>
                      <a:r>
                        <a:rPr lang="en-IN" sz="1400"/>
                        <a:t>Critical systems needing constant oversight</a:t>
                      </a:r>
                    </a:p>
                  </a:txBody>
                  <a:tcPr marL="55925" marR="55925" marT="27963" marB="27963"/>
                </a:tc>
                <a:tc>
                  <a:txBody>
                    <a:bodyPr/>
                    <a:lstStyle/>
                    <a:p>
                      <a:r>
                        <a:rPr lang="en-IN" sz="1400"/>
                        <a:t>Diagnosing and troubleshooting specific, infrequent issues  </a:t>
                      </a:r>
                    </a:p>
                  </a:txBody>
                  <a:tcPr marL="55925" marR="55925" marT="27963" marB="27963"/>
                </a:tc>
                <a:tc>
                  <a:txBody>
                    <a:bodyPr/>
                    <a:lstStyle/>
                    <a:p>
                      <a:r>
                        <a:rPr lang="en-IN" sz="1400"/>
                        <a:t>General maintenance, regulatory compliance and long-term trend analysis</a:t>
                      </a:r>
                    </a:p>
                  </a:txBody>
                  <a:tcPr marL="55925" marR="55925" marT="27963" marB="27963"/>
                </a:tc>
                <a:extLst>
                  <a:ext uri="{0D108BD9-81ED-4DB2-BD59-A6C34878D82A}">
                    <a16:rowId xmlns:a16="http://schemas.microsoft.com/office/drawing/2014/main" val="1887703562"/>
                  </a:ext>
                </a:extLst>
              </a:tr>
              <a:tr h="520515">
                <a:tc>
                  <a:txBody>
                    <a:bodyPr/>
                    <a:lstStyle/>
                    <a:p>
                      <a:r>
                        <a:rPr lang="en-IN" sz="1400"/>
                        <a:t>Examples of use</a:t>
                      </a:r>
                    </a:p>
                  </a:txBody>
                  <a:tcPr marL="55925" marR="55925" marT="27963" marB="27963"/>
                </a:tc>
                <a:tc>
                  <a:txBody>
                    <a:bodyPr/>
                    <a:lstStyle/>
                    <a:p>
                      <a:r>
                        <a:rPr lang="en-IN" sz="1400"/>
                        <a:t>Monitoring Electric arc furnace, rolling mills</a:t>
                      </a:r>
                    </a:p>
                  </a:txBody>
                  <a:tcPr marL="55925" marR="55925" marT="27963" marB="27963"/>
                </a:tc>
                <a:tc>
                  <a:txBody>
                    <a:bodyPr/>
                    <a:lstStyle/>
                    <a:p>
                      <a:r>
                        <a:rPr lang="en-IN" sz="1400"/>
                        <a:t>Investigating sudden voltage spikes, sags or harmonics </a:t>
                      </a:r>
                    </a:p>
                  </a:txBody>
                  <a:tcPr marL="55925" marR="55925" marT="27963" marB="27963"/>
                </a:tc>
                <a:tc>
                  <a:txBody>
                    <a:bodyPr/>
                    <a:lstStyle/>
                    <a:p>
                      <a:r>
                        <a:rPr lang="en-IN" sz="1400"/>
                        <a:t>Routine checks on transformers, motors and drives</a:t>
                      </a:r>
                    </a:p>
                  </a:txBody>
                  <a:tcPr marL="55925" marR="55925" marT="27963" marB="27963"/>
                </a:tc>
                <a:extLst>
                  <a:ext uri="{0D108BD9-81ED-4DB2-BD59-A6C34878D82A}">
                    <a16:rowId xmlns:a16="http://schemas.microsoft.com/office/drawing/2014/main" val="2128726164"/>
                  </a:ext>
                </a:extLst>
              </a:tr>
              <a:tr h="520515">
                <a:tc>
                  <a:txBody>
                    <a:bodyPr/>
                    <a:lstStyle/>
                    <a:p>
                      <a:r>
                        <a:rPr lang="en-IN" sz="1400"/>
                        <a:t>Tools required</a:t>
                      </a:r>
                    </a:p>
                  </a:txBody>
                  <a:tcPr marL="55925" marR="55925" marT="27963" marB="27963"/>
                </a:tc>
                <a:tc>
                  <a:txBody>
                    <a:bodyPr/>
                    <a:lstStyle/>
                    <a:p>
                      <a:r>
                        <a:rPr lang="en-IN" sz="1400"/>
                        <a:t>Advanced real-time power quality analysers, SCADA systems</a:t>
                      </a:r>
                    </a:p>
                  </a:txBody>
                  <a:tcPr marL="55925" marR="55925" marT="27963" marB="27963"/>
                </a:tc>
                <a:tc>
                  <a:txBody>
                    <a:bodyPr/>
                    <a:lstStyle/>
                    <a:p>
                      <a:r>
                        <a:rPr lang="en-IN" sz="1400"/>
                        <a:t>Event loggers, waveform analysers</a:t>
                      </a:r>
                    </a:p>
                  </a:txBody>
                  <a:tcPr marL="55925" marR="55925" marT="27963" marB="27963"/>
                </a:tc>
                <a:tc>
                  <a:txBody>
                    <a:bodyPr/>
                    <a:lstStyle/>
                    <a:p>
                      <a:r>
                        <a:rPr lang="en-IN" sz="1400"/>
                        <a:t>Standard power quality analysers, data loggers</a:t>
                      </a:r>
                    </a:p>
                  </a:txBody>
                  <a:tcPr marL="55925" marR="55925" marT="27963" marB="27963"/>
                </a:tc>
                <a:extLst>
                  <a:ext uri="{0D108BD9-81ED-4DB2-BD59-A6C34878D82A}">
                    <a16:rowId xmlns:a16="http://schemas.microsoft.com/office/drawing/2014/main" val="2322004633"/>
                  </a:ext>
                </a:extLst>
              </a:tr>
              <a:tr h="520515">
                <a:tc>
                  <a:txBody>
                    <a:bodyPr/>
                    <a:lstStyle/>
                    <a:p>
                      <a:r>
                        <a:rPr lang="en-IN" sz="1400"/>
                        <a:t>Advantages</a:t>
                      </a:r>
                    </a:p>
                  </a:txBody>
                  <a:tcPr marL="55925" marR="55925" marT="27963" marB="27963"/>
                </a:tc>
                <a:tc>
                  <a:txBody>
                    <a:bodyPr/>
                    <a:lstStyle/>
                    <a:p>
                      <a:r>
                        <a:rPr lang="en-IN" sz="1400"/>
                        <a:t>Immediate issue detection and mitigation</a:t>
                      </a:r>
                    </a:p>
                  </a:txBody>
                  <a:tcPr marL="55925" marR="55925" marT="27963" marB="27963"/>
                </a:tc>
                <a:tc>
                  <a:txBody>
                    <a:bodyPr/>
                    <a:lstStyle/>
                    <a:p>
                      <a:r>
                        <a:rPr lang="en-IN" sz="1400"/>
                        <a:t>Focused analysis on specific problems</a:t>
                      </a:r>
                    </a:p>
                  </a:txBody>
                  <a:tcPr marL="55925" marR="55925" marT="27963" marB="27963"/>
                </a:tc>
                <a:tc>
                  <a:txBody>
                    <a:bodyPr/>
                    <a:lstStyle/>
                    <a:p>
                      <a:r>
                        <a:rPr lang="en-IN" sz="1400"/>
                        <a:t>Systematic review, trend identification and historical comparison</a:t>
                      </a:r>
                    </a:p>
                  </a:txBody>
                  <a:tcPr marL="55925" marR="55925" marT="27963" marB="27963"/>
                </a:tc>
                <a:extLst>
                  <a:ext uri="{0D108BD9-81ED-4DB2-BD59-A6C34878D82A}">
                    <a16:rowId xmlns:a16="http://schemas.microsoft.com/office/drawing/2014/main" val="3023164209"/>
                  </a:ext>
                </a:extLst>
              </a:tr>
              <a:tr h="520515">
                <a:tc>
                  <a:txBody>
                    <a:bodyPr/>
                    <a:lstStyle/>
                    <a:p>
                      <a:r>
                        <a:rPr lang="en-IN" sz="1400"/>
                        <a:t>Disadvantages</a:t>
                      </a:r>
                    </a:p>
                  </a:txBody>
                  <a:tcPr marL="55925" marR="55925" marT="27963" marB="27963"/>
                </a:tc>
                <a:tc>
                  <a:txBody>
                    <a:bodyPr/>
                    <a:lstStyle/>
                    <a:p>
                      <a:r>
                        <a:rPr lang="en-IN" sz="1400"/>
                        <a:t>High cost and resource intensive</a:t>
                      </a:r>
                    </a:p>
                  </a:txBody>
                  <a:tcPr marL="55925" marR="55925" marT="27963" marB="27963"/>
                </a:tc>
                <a:tc>
                  <a:txBody>
                    <a:bodyPr/>
                    <a:lstStyle/>
                    <a:p>
                      <a:r>
                        <a:rPr lang="en-IN" sz="1400"/>
                        <a:t>May miss issues that don’t trigger predefined events</a:t>
                      </a:r>
                    </a:p>
                  </a:txBody>
                  <a:tcPr marL="55925" marR="55925" marT="27963" marB="27963"/>
                </a:tc>
                <a:tc>
                  <a:txBody>
                    <a:bodyPr/>
                    <a:lstStyle/>
                    <a:p>
                      <a:r>
                        <a:rPr lang="en-IN" sz="1400" dirty="0"/>
                        <a:t>Delayed detection of emerging issues</a:t>
                      </a:r>
                    </a:p>
                  </a:txBody>
                  <a:tcPr marL="55925" marR="55925" marT="27963" marB="27963"/>
                </a:tc>
                <a:extLst>
                  <a:ext uri="{0D108BD9-81ED-4DB2-BD59-A6C34878D82A}">
                    <a16:rowId xmlns:a16="http://schemas.microsoft.com/office/drawing/2014/main" val="2619402174"/>
                  </a:ext>
                </a:extLst>
              </a:tr>
            </a:tbl>
          </a:graphicData>
        </a:graphic>
      </p:graphicFrame>
    </p:spTree>
    <p:extLst>
      <p:ext uri="{BB962C8B-B14F-4D97-AF65-F5344CB8AC3E}">
        <p14:creationId xmlns:p14="http://schemas.microsoft.com/office/powerpoint/2010/main" val="411023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39" name="Picture 38">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39">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BC04ECE-4013-2ADE-8CBC-C3C96E31E60E}"/>
              </a:ext>
            </a:extLst>
          </p:cNvPr>
          <p:cNvSpPr>
            <a:spLocks noGrp="1"/>
          </p:cNvSpPr>
          <p:nvPr>
            <p:ph type="title"/>
          </p:nvPr>
        </p:nvSpPr>
        <p:spPr>
          <a:xfrm>
            <a:off x="1243765" y="351818"/>
            <a:ext cx="10199448" cy="524618"/>
          </a:xfrm>
        </p:spPr>
        <p:txBody>
          <a:bodyPr vert="horz" lIns="91440" tIns="45720" rIns="91440" bIns="45720" rtlCol="0" anchor="t">
            <a:noAutofit/>
          </a:bodyPr>
          <a:lstStyle/>
          <a:p>
            <a:pPr algn="ctr"/>
            <a:r>
              <a:rPr lang="en-US" sz="2800" dirty="0"/>
              <a:t>Advanced methods to monitor power quality</a:t>
            </a:r>
            <a:br>
              <a:rPr lang="en-US" sz="2800" dirty="0"/>
            </a:br>
            <a:endParaRPr lang="en-US" sz="2800" dirty="0">
              <a:solidFill>
                <a:schemeClr val="accent2">
                  <a:lumMod val="50000"/>
                </a:schemeClr>
              </a:solidFill>
            </a:endParaRPr>
          </a:p>
        </p:txBody>
      </p:sp>
      <p:graphicFrame>
        <p:nvGraphicFramePr>
          <p:cNvPr id="4" name="Table 3">
            <a:extLst>
              <a:ext uri="{FF2B5EF4-FFF2-40B4-BE49-F238E27FC236}">
                <a16:creationId xmlns:a16="http://schemas.microsoft.com/office/drawing/2014/main" id="{EC281647-17A1-9AE8-61E7-B8DABB08089F}"/>
              </a:ext>
            </a:extLst>
          </p:cNvPr>
          <p:cNvGraphicFramePr>
            <a:graphicFrameLocks noGrp="1"/>
          </p:cNvGraphicFramePr>
          <p:nvPr>
            <p:extLst>
              <p:ext uri="{D42A27DB-BD31-4B8C-83A1-F6EECF244321}">
                <p14:modId xmlns:p14="http://schemas.microsoft.com/office/powerpoint/2010/main" val="158584361"/>
              </p:ext>
            </p:extLst>
          </p:nvPr>
        </p:nvGraphicFramePr>
        <p:xfrm>
          <a:off x="1081549" y="2015732"/>
          <a:ext cx="10361664" cy="3824064"/>
        </p:xfrm>
        <a:graphic>
          <a:graphicData uri="http://schemas.openxmlformats.org/drawingml/2006/table">
            <a:tbl>
              <a:tblPr firstRow="1" bandRow="1">
                <a:tableStyleId>{5C22544A-7EE6-4342-B048-85BDC9FD1C3A}</a:tableStyleId>
              </a:tblPr>
              <a:tblGrid>
                <a:gridCol w="5183716">
                  <a:extLst>
                    <a:ext uri="{9D8B030D-6E8A-4147-A177-3AD203B41FA5}">
                      <a16:colId xmlns:a16="http://schemas.microsoft.com/office/drawing/2014/main" val="3387425167"/>
                    </a:ext>
                  </a:extLst>
                </a:gridCol>
                <a:gridCol w="5177948">
                  <a:extLst>
                    <a:ext uri="{9D8B030D-6E8A-4147-A177-3AD203B41FA5}">
                      <a16:colId xmlns:a16="http://schemas.microsoft.com/office/drawing/2014/main" val="2073139157"/>
                    </a:ext>
                  </a:extLst>
                </a:gridCol>
              </a:tblGrid>
              <a:tr h="338853">
                <a:tc>
                  <a:txBody>
                    <a:bodyPr/>
                    <a:lstStyle/>
                    <a:p>
                      <a:r>
                        <a:rPr lang="en-IN" sz="1200"/>
                        <a:t>Methods</a:t>
                      </a:r>
                    </a:p>
                  </a:txBody>
                  <a:tcPr marL="58324" marR="58324" marT="29162" marB="29162"/>
                </a:tc>
                <a:tc>
                  <a:txBody>
                    <a:bodyPr/>
                    <a:lstStyle/>
                    <a:p>
                      <a:r>
                        <a:rPr lang="en-IN" sz="1200"/>
                        <a:t>Advantages</a:t>
                      </a:r>
                    </a:p>
                  </a:txBody>
                  <a:tcPr marL="58324" marR="58324" marT="29162" marB="29162"/>
                </a:tc>
                <a:extLst>
                  <a:ext uri="{0D108BD9-81ED-4DB2-BD59-A6C34878D82A}">
                    <a16:rowId xmlns:a16="http://schemas.microsoft.com/office/drawing/2014/main" val="4120780813"/>
                  </a:ext>
                </a:extLst>
              </a:tr>
              <a:tr h="783678">
                <a:tc>
                  <a:txBody>
                    <a:bodyPr/>
                    <a:lstStyle/>
                    <a:p>
                      <a:r>
                        <a:rPr lang="en-IN" sz="1400" b="1" dirty="0"/>
                        <a:t>Smart meters </a:t>
                      </a:r>
                      <a:r>
                        <a:rPr lang="en-IN" sz="1400" dirty="0"/>
                        <a:t>and advanced metering infrastructure provide real-time data on power usage and quality. They can communicate with a central system for monitoring and control.</a:t>
                      </a:r>
                    </a:p>
                  </a:txBody>
                  <a:tcPr marL="58324" marR="58324" marT="29162" marB="29162"/>
                </a:tc>
                <a:tc>
                  <a:txBody>
                    <a:bodyPr/>
                    <a:lstStyle/>
                    <a:p>
                      <a:r>
                        <a:rPr lang="en-IN" sz="1400"/>
                        <a:t>Real-time data, remote monitoring and improved accuracy.</a:t>
                      </a:r>
                    </a:p>
                  </a:txBody>
                  <a:tcPr marL="58324" marR="58324" marT="29162" marB="29162"/>
                </a:tc>
                <a:extLst>
                  <a:ext uri="{0D108BD9-81ED-4DB2-BD59-A6C34878D82A}">
                    <a16:rowId xmlns:a16="http://schemas.microsoft.com/office/drawing/2014/main" val="2765193531"/>
                  </a:ext>
                </a:extLst>
              </a:tr>
              <a:tr h="1006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dirty="0"/>
                        <a:t>IoT-Based Monitoring systems: </a:t>
                      </a:r>
                      <a:r>
                        <a:rPr lang="en-IN" sz="1400" dirty="0"/>
                        <a:t>IoT devices equipped with sensors can be deployed throughout the plant to monitor various power quality parameters.</a:t>
                      </a:r>
                    </a:p>
                    <a:p>
                      <a:endParaRPr lang="en-IN" sz="1400" dirty="0"/>
                    </a:p>
                  </a:txBody>
                  <a:tcPr marL="58324" marR="58324" marT="29162" marB="29162"/>
                </a:tc>
                <a:tc>
                  <a:txBody>
                    <a:bodyPr/>
                    <a:lstStyle/>
                    <a:p>
                      <a:r>
                        <a:rPr lang="en-IN" sz="1400"/>
                        <a:t>Scalability, real-time monitoring and predictive maintenance capabilities.</a:t>
                      </a:r>
                    </a:p>
                  </a:txBody>
                  <a:tcPr marL="58324" marR="58324" marT="29162" marB="29162"/>
                </a:tc>
                <a:extLst>
                  <a:ext uri="{0D108BD9-81ED-4DB2-BD59-A6C34878D82A}">
                    <a16:rowId xmlns:a16="http://schemas.microsoft.com/office/drawing/2014/main" val="2961310313"/>
                  </a:ext>
                </a:extLst>
              </a:tr>
              <a:tr h="783678">
                <a:tc>
                  <a:txBody>
                    <a:bodyPr/>
                    <a:lstStyle/>
                    <a:p>
                      <a:r>
                        <a:rPr lang="en-IN" sz="1400" b="1" dirty="0"/>
                        <a:t>Machine Learning and AI-Based Analysis: </a:t>
                      </a:r>
                      <a:r>
                        <a:rPr lang="en-IN" sz="1400" b="0" dirty="0"/>
                        <a:t>ML algorithms can analyse power quality data to identify pattens and predict potential issues before they occur. Also using </a:t>
                      </a:r>
                      <a:r>
                        <a:rPr lang="en-IN" sz="1400" b="1" dirty="0"/>
                        <a:t>big data </a:t>
                      </a:r>
                      <a:r>
                        <a:rPr lang="en-IN" sz="1400" b="0" dirty="0"/>
                        <a:t>platforms to analyse large volumes of data for trends, anomalies and insights.</a:t>
                      </a:r>
                      <a:endParaRPr lang="en-IN" sz="1400" b="1" dirty="0"/>
                    </a:p>
                  </a:txBody>
                  <a:tcPr marL="58324" marR="58324" marT="29162" marB="29162"/>
                </a:tc>
                <a:tc>
                  <a:txBody>
                    <a:bodyPr/>
                    <a:lstStyle/>
                    <a:p>
                      <a:r>
                        <a:rPr lang="en-IN" sz="1400" dirty="0"/>
                        <a:t>Improved predictive maintenance, early fault detection, and reduction in unplanned shutdown. Integrating big data analysis helps in the identification of long-term trends and better decision making.</a:t>
                      </a:r>
                    </a:p>
                  </a:txBody>
                  <a:tcPr marL="58324" marR="58324" marT="29162" marB="29162"/>
                </a:tc>
                <a:extLst>
                  <a:ext uri="{0D108BD9-81ED-4DB2-BD59-A6C34878D82A}">
                    <a16:rowId xmlns:a16="http://schemas.microsoft.com/office/drawing/2014/main" val="2179460286"/>
                  </a:ext>
                </a:extLst>
              </a:tr>
              <a:tr h="783678">
                <a:tc>
                  <a:txBody>
                    <a:bodyPr/>
                    <a:lstStyle/>
                    <a:p>
                      <a:r>
                        <a:rPr lang="en-IN" sz="1400" b="1"/>
                        <a:t>Wireless Sensor Networks (WSNs): </a:t>
                      </a:r>
                      <a:r>
                        <a:rPr lang="en-IN" sz="1400" b="0"/>
                        <a:t>Wireless sensors can be deployed throughout the facility to monitor power quality parameters and transmit data to a central system.</a:t>
                      </a:r>
                      <a:endParaRPr lang="en-IN" sz="1400" b="1"/>
                    </a:p>
                  </a:txBody>
                  <a:tcPr marL="58324" marR="58324" marT="29162" marB="29162"/>
                </a:tc>
                <a:tc>
                  <a:txBody>
                    <a:bodyPr/>
                    <a:lstStyle/>
                    <a:p>
                      <a:r>
                        <a:rPr lang="en-IN" sz="1400" dirty="0"/>
                        <a:t>Flexible deployment, reduced installation costs and real-time data transmission.</a:t>
                      </a:r>
                    </a:p>
                  </a:txBody>
                  <a:tcPr marL="58324" marR="58324" marT="29162" marB="29162"/>
                </a:tc>
                <a:extLst>
                  <a:ext uri="{0D108BD9-81ED-4DB2-BD59-A6C34878D82A}">
                    <a16:rowId xmlns:a16="http://schemas.microsoft.com/office/drawing/2014/main" val="2460381"/>
                  </a:ext>
                </a:extLst>
              </a:tr>
            </a:tbl>
          </a:graphicData>
        </a:graphic>
      </p:graphicFrame>
      <p:sp>
        <p:nvSpPr>
          <p:cNvPr id="7" name="TextBox 6">
            <a:extLst>
              <a:ext uri="{FF2B5EF4-FFF2-40B4-BE49-F238E27FC236}">
                <a16:creationId xmlns:a16="http://schemas.microsoft.com/office/drawing/2014/main" id="{8AE2716A-0ECB-20A3-9550-84DEA36BBF0D}"/>
              </a:ext>
            </a:extLst>
          </p:cNvPr>
          <p:cNvSpPr txBox="1"/>
          <p:nvPr/>
        </p:nvSpPr>
        <p:spPr>
          <a:xfrm>
            <a:off x="363794" y="876416"/>
            <a:ext cx="11464412" cy="1077218"/>
          </a:xfrm>
          <a:prstGeom prst="rect">
            <a:avLst/>
          </a:prstGeom>
          <a:noFill/>
        </p:spPr>
        <p:txBody>
          <a:bodyPr wrap="square" rtlCol="0">
            <a:spAutoFit/>
          </a:bodyPr>
          <a:lstStyle/>
          <a:p>
            <a:pPr algn="ctr"/>
            <a:r>
              <a:rPr lang="en-US" sz="3200" dirty="0">
                <a:solidFill>
                  <a:schemeClr val="accent2">
                    <a:lumMod val="50000"/>
                  </a:schemeClr>
                </a:solidFill>
              </a:rPr>
              <a:t>SMART MONITORING SYSTEM</a:t>
            </a:r>
            <a:br>
              <a:rPr lang="en-US" sz="3200" dirty="0">
                <a:solidFill>
                  <a:schemeClr val="accent2">
                    <a:lumMod val="50000"/>
                  </a:schemeClr>
                </a:solidFill>
              </a:rPr>
            </a:br>
            <a:r>
              <a:rPr lang="en-US" sz="3200" dirty="0">
                <a:solidFill>
                  <a:schemeClr val="accent2">
                    <a:lumMod val="50000"/>
                  </a:schemeClr>
                </a:solidFill>
              </a:rPr>
              <a:t>ADVANCED MONITORING INFRASTRUCTURE(AMI)</a:t>
            </a:r>
            <a:endParaRPr lang="en-IN" sz="3200" dirty="0"/>
          </a:p>
        </p:txBody>
      </p:sp>
    </p:spTree>
    <p:extLst>
      <p:ext uri="{BB962C8B-B14F-4D97-AF65-F5344CB8AC3E}">
        <p14:creationId xmlns:p14="http://schemas.microsoft.com/office/powerpoint/2010/main" val="4253086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30238-5AB0-E3F6-87F5-B48C368536F2}"/>
              </a:ext>
            </a:extLst>
          </p:cNvPr>
          <p:cNvSpPr>
            <a:spLocks noGrp="1"/>
          </p:cNvSpPr>
          <p:nvPr>
            <p:ph type="title"/>
          </p:nvPr>
        </p:nvSpPr>
        <p:spPr>
          <a:xfrm>
            <a:off x="757085" y="235456"/>
            <a:ext cx="10297166" cy="1049235"/>
          </a:xfrm>
        </p:spPr>
        <p:txBody>
          <a:bodyPr>
            <a:normAutofit/>
          </a:bodyPr>
          <a:lstStyle/>
          <a:p>
            <a:r>
              <a:rPr lang="en-IN" sz="2000" dirty="0"/>
              <a:t>Differences between Traditional and Advanced methods of monitoring</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4" name="Content Placeholder 3">
            <a:extLst>
              <a:ext uri="{FF2B5EF4-FFF2-40B4-BE49-F238E27FC236}">
                <a16:creationId xmlns:a16="http://schemas.microsoft.com/office/drawing/2014/main" id="{7FD836DE-CD74-4C58-2E6A-AF4A16F266E0}"/>
              </a:ext>
            </a:extLst>
          </p:cNvPr>
          <p:cNvGraphicFramePr>
            <a:graphicFrameLocks noGrp="1"/>
          </p:cNvGraphicFramePr>
          <p:nvPr>
            <p:ph idx="1"/>
            <p:extLst>
              <p:ext uri="{D42A27DB-BD31-4B8C-83A1-F6EECF244321}">
                <p14:modId xmlns:p14="http://schemas.microsoft.com/office/powerpoint/2010/main" val="2654060900"/>
              </p:ext>
            </p:extLst>
          </p:nvPr>
        </p:nvGraphicFramePr>
        <p:xfrm>
          <a:off x="634897" y="932128"/>
          <a:ext cx="10800018" cy="5678372"/>
        </p:xfrm>
        <a:graphic>
          <a:graphicData uri="http://schemas.openxmlformats.org/drawingml/2006/table">
            <a:tbl>
              <a:tblPr firstRow="1" bandRow="1">
                <a:tableStyleId>{5C22544A-7EE6-4342-B048-85BDC9FD1C3A}</a:tableStyleId>
              </a:tblPr>
              <a:tblGrid>
                <a:gridCol w="3065268">
                  <a:extLst>
                    <a:ext uri="{9D8B030D-6E8A-4147-A177-3AD203B41FA5}">
                      <a16:colId xmlns:a16="http://schemas.microsoft.com/office/drawing/2014/main" val="2127452255"/>
                    </a:ext>
                  </a:extLst>
                </a:gridCol>
                <a:gridCol w="3727264">
                  <a:extLst>
                    <a:ext uri="{9D8B030D-6E8A-4147-A177-3AD203B41FA5}">
                      <a16:colId xmlns:a16="http://schemas.microsoft.com/office/drawing/2014/main" val="3535958821"/>
                    </a:ext>
                  </a:extLst>
                </a:gridCol>
                <a:gridCol w="4007486">
                  <a:extLst>
                    <a:ext uri="{9D8B030D-6E8A-4147-A177-3AD203B41FA5}">
                      <a16:colId xmlns:a16="http://schemas.microsoft.com/office/drawing/2014/main" val="3109882554"/>
                    </a:ext>
                  </a:extLst>
                </a:gridCol>
              </a:tblGrid>
              <a:tr h="288167">
                <a:tc>
                  <a:txBody>
                    <a:bodyPr/>
                    <a:lstStyle/>
                    <a:p>
                      <a:r>
                        <a:rPr lang="en-IN" sz="1100"/>
                        <a:t>FEATURE</a:t>
                      </a:r>
                    </a:p>
                  </a:txBody>
                  <a:tcPr marL="42453" marR="42453" marT="21226" marB="21226"/>
                </a:tc>
                <a:tc>
                  <a:txBody>
                    <a:bodyPr/>
                    <a:lstStyle/>
                    <a:p>
                      <a:r>
                        <a:rPr lang="en-IN" sz="1100"/>
                        <a:t>DIGITAL FAULT RECORDERS</a:t>
                      </a:r>
                    </a:p>
                  </a:txBody>
                  <a:tcPr marL="42453" marR="42453" marT="21226" marB="21226"/>
                </a:tc>
                <a:tc>
                  <a:txBody>
                    <a:bodyPr/>
                    <a:lstStyle/>
                    <a:p>
                      <a:r>
                        <a:rPr lang="en-IN" sz="1100"/>
                        <a:t>SMART METERS</a:t>
                      </a:r>
                    </a:p>
                  </a:txBody>
                  <a:tcPr marL="42453" marR="42453" marT="21226" marB="21226"/>
                </a:tc>
                <a:extLst>
                  <a:ext uri="{0D108BD9-81ED-4DB2-BD59-A6C34878D82A}">
                    <a16:rowId xmlns:a16="http://schemas.microsoft.com/office/drawing/2014/main" val="2490789950"/>
                  </a:ext>
                </a:extLst>
              </a:tr>
              <a:tr h="288167">
                <a:tc>
                  <a:txBody>
                    <a:bodyPr/>
                    <a:lstStyle/>
                    <a:p>
                      <a:r>
                        <a:rPr lang="en-IN" sz="1100" dirty="0"/>
                        <a:t>Primary purpose</a:t>
                      </a:r>
                    </a:p>
                  </a:txBody>
                  <a:tcPr marL="42453" marR="42453" marT="21226" marB="21226"/>
                </a:tc>
                <a:tc>
                  <a:txBody>
                    <a:bodyPr/>
                    <a:lstStyle/>
                    <a:p>
                      <a:r>
                        <a:rPr lang="en-US" sz="1100"/>
                        <a:t>Monitor and analyze power system faults</a:t>
                      </a:r>
                      <a:endParaRPr lang="en-IN" sz="1100"/>
                    </a:p>
                  </a:txBody>
                  <a:tcPr marL="42453" marR="42453" marT="21226" marB="21226"/>
                </a:tc>
                <a:tc>
                  <a:txBody>
                    <a:bodyPr/>
                    <a:lstStyle/>
                    <a:p>
                      <a:r>
                        <a:rPr lang="en-US" sz="1100"/>
                        <a:t>Measure and record electricity consumption and power quality parameters</a:t>
                      </a:r>
                      <a:endParaRPr lang="en-IN" sz="1100"/>
                    </a:p>
                  </a:txBody>
                  <a:tcPr marL="42453" marR="42453" marT="21226" marB="21226"/>
                </a:tc>
                <a:extLst>
                  <a:ext uri="{0D108BD9-81ED-4DB2-BD59-A6C34878D82A}">
                    <a16:rowId xmlns:a16="http://schemas.microsoft.com/office/drawing/2014/main" val="1089878583"/>
                  </a:ext>
                </a:extLst>
              </a:tr>
              <a:tr h="288167">
                <a:tc>
                  <a:txBody>
                    <a:bodyPr/>
                    <a:lstStyle/>
                    <a:p>
                      <a:r>
                        <a:rPr lang="en-IN" sz="1100"/>
                        <a:t>Key functions</a:t>
                      </a:r>
                    </a:p>
                  </a:txBody>
                  <a:tcPr marL="42453" marR="42453" marT="21226" marB="21226"/>
                </a:tc>
                <a:tc>
                  <a:txBody>
                    <a:bodyPr/>
                    <a:lstStyle/>
                    <a:p>
                      <a:r>
                        <a:rPr lang="en-US" sz="1100"/>
                        <a:t>Capture transient events, record detailed waveforms</a:t>
                      </a:r>
                      <a:endParaRPr lang="en-IN" sz="1100"/>
                    </a:p>
                  </a:txBody>
                  <a:tcPr marL="42453" marR="42453" marT="21226" marB="21226"/>
                </a:tc>
                <a:tc>
                  <a:txBody>
                    <a:bodyPr/>
                    <a:lstStyle/>
                    <a:p>
                      <a:r>
                        <a:rPr lang="en-US" sz="1100"/>
                        <a:t>Provide real-time data on energy usage, support billing, load management</a:t>
                      </a:r>
                      <a:endParaRPr lang="en-IN" sz="1100"/>
                    </a:p>
                  </a:txBody>
                  <a:tcPr marL="42453" marR="42453" marT="21226" marB="21226"/>
                </a:tc>
                <a:extLst>
                  <a:ext uri="{0D108BD9-81ED-4DB2-BD59-A6C34878D82A}">
                    <a16:rowId xmlns:a16="http://schemas.microsoft.com/office/drawing/2014/main" val="1676776013"/>
                  </a:ext>
                </a:extLst>
              </a:tr>
              <a:tr h="288167">
                <a:tc>
                  <a:txBody>
                    <a:bodyPr/>
                    <a:lstStyle/>
                    <a:p>
                      <a:r>
                        <a:rPr lang="en-IN" sz="1100"/>
                        <a:t>Data Resolution</a:t>
                      </a:r>
                    </a:p>
                  </a:txBody>
                  <a:tcPr marL="42453" marR="42453" marT="21226" marB="21226"/>
                </a:tc>
                <a:tc>
                  <a:txBody>
                    <a:bodyPr/>
                    <a:lstStyle/>
                    <a:p>
                      <a:r>
                        <a:rPr lang="en-IN" sz="1100"/>
                        <a:t>High-resolution (high sampling rate)</a:t>
                      </a:r>
                    </a:p>
                  </a:txBody>
                  <a:tcPr marL="42453" marR="42453" marT="21226" marB="21226"/>
                </a:tc>
                <a:tc>
                  <a:txBody>
                    <a:bodyPr/>
                    <a:lstStyle/>
                    <a:p>
                      <a:r>
                        <a:rPr lang="en-US" sz="1100"/>
                        <a:t>Lower resolution (intervals from seconds to minutes)</a:t>
                      </a:r>
                      <a:endParaRPr lang="en-IN" sz="1100"/>
                    </a:p>
                  </a:txBody>
                  <a:tcPr marL="42453" marR="42453" marT="21226" marB="21226"/>
                </a:tc>
                <a:extLst>
                  <a:ext uri="{0D108BD9-81ED-4DB2-BD59-A6C34878D82A}">
                    <a16:rowId xmlns:a16="http://schemas.microsoft.com/office/drawing/2014/main" val="438212842"/>
                  </a:ext>
                </a:extLst>
              </a:tr>
              <a:tr h="484644">
                <a:tc>
                  <a:txBody>
                    <a:bodyPr/>
                    <a:lstStyle/>
                    <a:p>
                      <a:r>
                        <a:rPr lang="en-IN" sz="1100" b="0" dirty="0"/>
                        <a:t>Installation Points</a:t>
                      </a:r>
                    </a:p>
                  </a:txBody>
                  <a:tcPr marL="42453" marR="42453" marT="21226" marB="21226" anchor="ctr"/>
                </a:tc>
                <a:tc>
                  <a:txBody>
                    <a:bodyPr/>
                    <a:lstStyle/>
                    <a:p>
                      <a:r>
                        <a:rPr lang="en-US" sz="1100"/>
                        <a:t>Substations, critical junctions, strategic points within the plant</a:t>
                      </a:r>
                      <a:endParaRPr lang="en-IN" sz="1100" b="1"/>
                    </a:p>
                  </a:txBody>
                  <a:tcPr marL="42453" marR="42453" marT="21226" marB="21226"/>
                </a:tc>
                <a:tc>
                  <a:txBody>
                    <a:bodyPr/>
                    <a:lstStyle/>
                    <a:p>
                      <a:r>
                        <a:rPr lang="en-US" sz="1100"/>
                        <a:t>Individual machinery, major equipment, distribution panels, energy entry points</a:t>
                      </a:r>
                    </a:p>
                  </a:txBody>
                  <a:tcPr marL="42453" marR="42453" marT="21226" marB="21226" anchor="ctr"/>
                </a:tc>
                <a:extLst>
                  <a:ext uri="{0D108BD9-81ED-4DB2-BD59-A6C34878D82A}">
                    <a16:rowId xmlns:a16="http://schemas.microsoft.com/office/drawing/2014/main" val="2467186192"/>
                  </a:ext>
                </a:extLst>
              </a:tr>
              <a:tr h="484644">
                <a:tc>
                  <a:txBody>
                    <a:bodyPr/>
                    <a:lstStyle/>
                    <a:p>
                      <a:r>
                        <a:rPr lang="en-IN" sz="1100" b="0"/>
                        <a:t>Communication and Integration</a:t>
                      </a:r>
                    </a:p>
                  </a:txBody>
                  <a:tcPr marL="42453" marR="42453" marT="21226" marB="21226" anchor="ctr"/>
                </a:tc>
                <a:tc>
                  <a:txBody>
                    <a:bodyPr/>
                    <a:lstStyle/>
                    <a:p>
                      <a:r>
                        <a:rPr lang="en-US" sz="1100"/>
                        <a:t>Integrated with SCADA systems, uses various protocols (e.g., IEC 61850)</a:t>
                      </a:r>
                      <a:endParaRPr lang="en-IN" sz="1100"/>
                    </a:p>
                  </a:txBody>
                  <a:tcPr marL="42453" marR="42453" marT="21226" marB="21226"/>
                </a:tc>
                <a:tc>
                  <a:txBody>
                    <a:bodyPr/>
                    <a:lstStyle/>
                    <a:p>
                      <a:r>
                        <a:rPr lang="en-US" sz="1100"/>
                        <a:t>Part of Advanced Metering Infrastructure (AMI), supports two-way communication, often uses protocols like Zigbee, Wi-Fi, or cellular</a:t>
                      </a:r>
                      <a:endParaRPr lang="en-IN" sz="1100"/>
                    </a:p>
                  </a:txBody>
                  <a:tcPr marL="42453" marR="42453" marT="21226" marB="21226"/>
                </a:tc>
                <a:extLst>
                  <a:ext uri="{0D108BD9-81ED-4DB2-BD59-A6C34878D82A}">
                    <a16:rowId xmlns:a16="http://schemas.microsoft.com/office/drawing/2014/main" val="901782641"/>
                  </a:ext>
                </a:extLst>
              </a:tr>
              <a:tr h="288167">
                <a:tc>
                  <a:txBody>
                    <a:bodyPr/>
                    <a:lstStyle/>
                    <a:p>
                      <a:r>
                        <a:rPr lang="en-IN" sz="1100" b="0" dirty="0"/>
                        <a:t>Post-Event Analysis</a:t>
                      </a:r>
                    </a:p>
                  </a:txBody>
                  <a:tcPr marL="42453" marR="42453" marT="21226" marB="21226" anchor="ctr"/>
                </a:tc>
                <a:tc>
                  <a:txBody>
                    <a:bodyPr/>
                    <a:lstStyle/>
                    <a:p>
                      <a:r>
                        <a:rPr lang="en-IN" sz="1100"/>
                        <a:t>Yes, detailed waveform analysis</a:t>
                      </a:r>
                    </a:p>
                  </a:txBody>
                  <a:tcPr marL="42453" marR="42453" marT="21226" marB="21226" anchor="ctr"/>
                </a:tc>
                <a:tc>
                  <a:txBody>
                    <a:bodyPr/>
                    <a:lstStyle/>
                    <a:p>
                      <a:r>
                        <a:rPr lang="en-US" sz="1100"/>
                        <a:t>No, focuses on continuous monitoring and usage patterns</a:t>
                      </a:r>
                    </a:p>
                  </a:txBody>
                  <a:tcPr marL="42453" marR="42453" marT="21226" marB="21226" anchor="ctr"/>
                </a:tc>
                <a:extLst>
                  <a:ext uri="{0D108BD9-81ED-4DB2-BD59-A6C34878D82A}">
                    <a16:rowId xmlns:a16="http://schemas.microsoft.com/office/drawing/2014/main" val="2121404021"/>
                  </a:ext>
                </a:extLst>
              </a:tr>
              <a:tr h="288167">
                <a:tc>
                  <a:txBody>
                    <a:bodyPr/>
                    <a:lstStyle/>
                    <a:p>
                      <a:r>
                        <a:rPr lang="en-IN" sz="1100"/>
                        <a:t>Real-Time Monitoring</a:t>
                      </a:r>
                    </a:p>
                  </a:txBody>
                  <a:tcPr marL="42453" marR="42453" marT="21226" marB="21226" anchor="ctr"/>
                </a:tc>
                <a:tc>
                  <a:txBody>
                    <a:bodyPr/>
                    <a:lstStyle/>
                    <a:p>
                      <a:r>
                        <a:rPr lang="en-US" sz="1100"/>
                        <a:t>Limited to fault events, with high precision</a:t>
                      </a:r>
                      <a:endParaRPr lang="en-IN" sz="1100"/>
                    </a:p>
                  </a:txBody>
                  <a:tcPr marL="42453" marR="42453" marT="21226" marB="21226" anchor="ctr"/>
                </a:tc>
                <a:tc>
                  <a:txBody>
                    <a:bodyPr/>
                    <a:lstStyle/>
                    <a:p>
                      <a:r>
                        <a:rPr lang="en-US" sz="1100"/>
                        <a:t>Continuous real-time monitoring with broader coverage</a:t>
                      </a:r>
                    </a:p>
                  </a:txBody>
                  <a:tcPr marL="42453" marR="42453" marT="21226" marB="21226" anchor="ctr"/>
                </a:tc>
                <a:extLst>
                  <a:ext uri="{0D108BD9-81ED-4DB2-BD59-A6C34878D82A}">
                    <a16:rowId xmlns:a16="http://schemas.microsoft.com/office/drawing/2014/main" val="4223726792"/>
                  </a:ext>
                </a:extLst>
              </a:tr>
              <a:tr h="484644">
                <a:tc>
                  <a:txBody>
                    <a:bodyPr/>
                    <a:lstStyle/>
                    <a:p>
                      <a:r>
                        <a:rPr lang="en-IN" sz="1100"/>
                        <a:t>Proactive Management</a:t>
                      </a:r>
                    </a:p>
                  </a:txBody>
                  <a:tcPr marL="42453" marR="42453" marT="21226" marB="21226" anchor="ctr"/>
                </a:tc>
                <a:tc>
                  <a:txBody>
                    <a:bodyPr/>
                    <a:lstStyle/>
                    <a:p>
                      <a:r>
                        <a:rPr lang="en-US" sz="1100"/>
                        <a:t>Helps in diagnosing and resolving faults</a:t>
                      </a:r>
                      <a:endParaRPr lang="en-IN" sz="1100"/>
                    </a:p>
                  </a:txBody>
                  <a:tcPr marL="42453" marR="42453" marT="21226" marB="21226" anchor="ctr"/>
                </a:tc>
                <a:tc>
                  <a:txBody>
                    <a:bodyPr/>
                    <a:lstStyle/>
                    <a:p>
                      <a:r>
                        <a:rPr lang="en-US" sz="1100"/>
                        <a:t>Enables dynamic pricing, demand response, energy efficiency, and power quality improvements</a:t>
                      </a:r>
                    </a:p>
                  </a:txBody>
                  <a:tcPr marL="42453" marR="42453" marT="21226" marB="21226" anchor="ctr"/>
                </a:tc>
                <a:extLst>
                  <a:ext uri="{0D108BD9-81ED-4DB2-BD59-A6C34878D82A}">
                    <a16:rowId xmlns:a16="http://schemas.microsoft.com/office/drawing/2014/main" val="2025392353"/>
                  </a:ext>
                </a:extLst>
              </a:tr>
              <a:tr h="484644">
                <a:tc>
                  <a:txBody>
                    <a:bodyPr/>
                    <a:lstStyle/>
                    <a:p>
                      <a:r>
                        <a:rPr lang="en-IN" sz="1100" b="0" dirty="0"/>
                        <a:t>Example Use Cases</a:t>
                      </a:r>
                    </a:p>
                  </a:txBody>
                  <a:tcPr marL="42453" marR="42453" marT="21226" marB="21226" anchor="ctr"/>
                </a:tc>
                <a:tc>
                  <a:txBody>
                    <a:bodyPr/>
                    <a:lstStyle/>
                    <a:p>
                      <a:r>
                        <a:rPr lang="en-US" sz="1100"/>
                        <a:t>Analyzing substation fault events, investigating power outages, evaluating protection relay performance</a:t>
                      </a:r>
                      <a:endParaRPr lang="en-IN" sz="1100"/>
                    </a:p>
                  </a:txBody>
                  <a:tcPr marL="42453" marR="42453" marT="21226" marB="21226" anchor="ctr"/>
                </a:tc>
                <a:tc>
                  <a:txBody>
                    <a:bodyPr/>
                    <a:lstStyle/>
                    <a:p>
                      <a:r>
                        <a:rPr lang="en-US" sz="1100" dirty="0"/>
                        <a:t>Providing real-time usage data to plant management, implementing time-of-use pricing, optimizing energy use, monitoring power quality</a:t>
                      </a:r>
                    </a:p>
                  </a:txBody>
                  <a:tcPr marL="42453" marR="42453" marT="21226" marB="21226" anchor="ctr"/>
                </a:tc>
                <a:extLst>
                  <a:ext uri="{0D108BD9-81ED-4DB2-BD59-A6C34878D82A}">
                    <a16:rowId xmlns:a16="http://schemas.microsoft.com/office/drawing/2014/main" val="3288628572"/>
                  </a:ext>
                </a:extLst>
              </a:tr>
              <a:tr h="288167">
                <a:tc>
                  <a:txBody>
                    <a:bodyPr/>
                    <a:lstStyle/>
                    <a:p>
                      <a:r>
                        <a:rPr lang="en-IN" sz="1100"/>
                        <a:t>Cost and Complexity</a:t>
                      </a:r>
                    </a:p>
                  </a:txBody>
                  <a:tcPr marL="42453" marR="42453" marT="21226" marB="21226" anchor="ctr"/>
                </a:tc>
                <a:tc>
                  <a:txBody>
                    <a:bodyPr/>
                    <a:lstStyle/>
                    <a:p>
                      <a:r>
                        <a:rPr lang="en-US" sz="1100"/>
                        <a:t>Higher due to high-resolution data and complex analysis</a:t>
                      </a:r>
                      <a:endParaRPr lang="en-IN" sz="1100"/>
                    </a:p>
                  </a:txBody>
                  <a:tcPr marL="42453" marR="42453" marT="21226" marB="21226" anchor="ctr"/>
                </a:tc>
                <a:tc>
                  <a:txBody>
                    <a:bodyPr/>
                    <a:lstStyle/>
                    <a:p>
                      <a:r>
                        <a:rPr lang="en-US" sz="1100"/>
                        <a:t>Lower, designed for widespread use and integration with existing systems</a:t>
                      </a:r>
                    </a:p>
                  </a:txBody>
                  <a:tcPr marL="42453" marR="42453" marT="21226" marB="21226" anchor="ctr"/>
                </a:tc>
                <a:extLst>
                  <a:ext uri="{0D108BD9-81ED-4DB2-BD59-A6C34878D82A}">
                    <a16:rowId xmlns:a16="http://schemas.microsoft.com/office/drawing/2014/main" val="2560259019"/>
                  </a:ext>
                </a:extLst>
              </a:tr>
              <a:tr h="484644">
                <a:tc>
                  <a:txBody>
                    <a:bodyPr/>
                    <a:lstStyle/>
                    <a:p>
                      <a:r>
                        <a:rPr lang="en-IN" sz="1100"/>
                        <a:t>Maintenance and Calibration</a:t>
                      </a:r>
                    </a:p>
                  </a:txBody>
                  <a:tcPr marL="42453" marR="42453" marT="21226" marB="21226" anchor="ctr"/>
                </a:tc>
                <a:tc>
                  <a:txBody>
                    <a:bodyPr/>
                    <a:lstStyle/>
                    <a:p>
                      <a:r>
                        <a:rPr lang="en-US" sz="1100"/>
                        <a:t>Requires specialized maintenance and periodic calibration due to high precision</a:t>
                      </a:r>
                      <a:endParaRPr lang="en-IN" sz="1100"/>
                    </a:p>
                  </a:txBody>
                  <a:tcPr marL="42453" marR="42453" marT="21226" marB="21226" anchor="ctr"/>
                </a:tc>
                <a:tc>
                  <a:txBody>
                    <a:bodyPr/>
                    <a:lstStyle/>
                    <a:p>
                      <a:r>
                        <a:rPr lang="en-US" sz="1100"/>
                        <a:t>Generally requires less maintenance and can often be calibrated remotely</a:t>
                      </a:r>
                    </a:p>
                  </a:txBody>
                  <a:tcPr marL="42453" marR="42453" marT="21226" marB="21226" anchor="ctr"/>
                </a:tc>
                <a:extLst>
                  <a:ext uri="{0D108BD9-81ED-4DB2-BD59-A6C34878D82A}">
                    <a16:rowId xmlns:a16="http://schemas.microsoft.com/office/drawing/2014/main" val="625873758"/>
                  </a:ext>
                </a:extLst>
              </a:tr>
              <a:tr h="484644">
                <a:tc>
                  <a:txBody>
                    <a:bodyPr/>
                    <a:lstStyle/>
                    <a:p>
                      <a:r>
                        <a:rPr lang="en-IN" sz="1100"/>
                        <a:t>Integration with Renewable Energy</a:t>
                      </a:r>
                    </a:p>
                  </a:txBody>
                  <a:tcPr marL="42453" marR="42453" marT="21226" marB="21226" anchor="ctr"/>
                </a:tc>
                <a:tc>
                  <a:txBody>
                    <a:bodyPr/>
                    <a:lstStyle/>
                    <a:p>
                      <a:r>
                        <a:rPr lang="en-US" sz="1100"/>
                        <a:t>Limited, primarily focused on fault conditions</a:t>
                      </a:r>
                      <a:endParaRPr lang="en-IN" sz="1100"/>
                    </a:p>
                  </a:txBody>
                  <a:tcPr marL="42453" marR="42453" marT="21226" marB="21226" anchor="ctr"/>
                </a:tc>
                <a:tc>
                  <a:txBody>
                    <a:bodyPr/>
                    <a:lstStyle/>
                    <a:p>
                      <a:r>
                        <a:rPr lang="en-US" sz="1100"/>
                        <a:t>High, can monitor and integrate renewable energy sources into overall energy management strategy</a:t>
                      </a:r>
                    </a:p>
                  </a:txBody>
                  <a:tcPr marL="42453" marR="42453" marT="21226" marB="21226" anchor="ctr"/>
                </a:tc>
                <a:extLst>
                  <a:ext uri="{0D108BD9-81ED-4DB2-BD59-A6C34878D82A}">
                    <a16:rowId xmlns:a16="http://schemas.microsoft.com/office/drawing/2014/main" val="4265475322"/>
                  </a:ext>
                </a:extLst>
              </a:tr>
              <a:tr h="484644">
                <a:tc>
                  <a:txBody>
                    <a:bodyPr/>
                    <a:lstStyle/>
                    <a:p>
                      <a:r>
                        <a:rPr lang="en-IN" sz="1100"/>
                        <a:t>Scalability</a:t>
                      </a:r>
                    </a:p>
                  </a:txBody>
                  <a:tcPr marL="42453" marR="42453" marT="21226" marB="21226" anchor="ctr"/>
                </a:tc>
                <a:tc>
                  <a:txBody>
                    <a:bodyPr/>
                    <a:lstStyle/>
                    <a:p>
                      <a:r>
                        <a:rPr lang="en-IN" sz="1100"/>
                        <a:t>Less scalable due to high data volume and complexity</a:t>
                      </a:r>
                    </a:p>
                  </a:txBody>
                  <a:tcPr marL="42453" marR="42453" marT="21226" marB="21226" anchor="ctr"/>
                </a:tc>
                <a:tc>
                  <a:txBody>
                    <a:bodyPr/>
                    <a:lstStyle/>
                    <a:p>
                      <a:r>
                        <a:rPr lang="en-US" sz="1100" dirty="0"/>
                        <a:t>Highly scalable, designed for widespread deployment across an industrial facility</a:t>
                      </a:r>
                    </a:p>
                  </a:txBody>
                  <a:tcPr marL="42453" marR="42453" marT="21226" marB="21226" anchor="ctr"/>
                </a:tc>
                <a:extLst>
                  <a:ext uri="{0D108BD9-81ED-4DB2-BD59-A6C34878D82A}">
                    <a16:rowId xmlns:a16="http://schemas.microsoft.com/office/drawing/2014/main" val="299074986"/>
                  </a:ext>
                </a:extLst>
              </a:tr>
            </a:tbl>
          </a:graphicData>
        </a:graphic>
      </p:graphicFrame>
    </p:spTree>
    <p:extLst>
      <p:ext uri="{BB962C8B-B14F-4D97-AF65-F5344CB8AC3E}">
        <p14:creationId xmlns:p14="http://schemas.microsoft.com/office/powerpoint/2010/main" val="61635356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18794</TotalTime>
  <Words>2496</Words>
  <Application>Microsoft Office PowerPoint</Application>
  <PresentationFormat>Widescreen</PresentationFormat>
  <Paragraphs>206</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Gill Sans MT</vt:lpstr>
      <vt:lpstr>Proxima Nova</vt:lpstr>
      <vt:lpstr>Roboto</vt:lpstr>
      <vt:lpstr>Gallery</vt:lpstr>
      <vt:lpstr>Power quality analysis</vt:lpstr>
      <vt:lpstr>introduction</vt:lpstr>
      <vt:lpstr>Key Factors responsible for Power quality disturbances</vt:lpstr>
      <vt:lpstr>Major features to be monitored</vt:lpstr>
      <vt:lpstr>Equipment to be monitored</vt:lpstr>
      <vt:lpstr>Traditional methods of monitoring</vt:lpstr>
      <vt:lpstr>Major differences in practices of power quality monitoring</vt:lpstr>
      <vt:lpstr>Advanced methods to monitor power quality </vt:lpstr>
      <vt:lpstr>Differences between Traditional and Advanced methods of monitoring</vt:lpstr>
      <vt:lpstr>Major Benefits</vt:lpstr>
      <vt:lpstr>Summary  </vt:lpstr>
      <vt:lpstr>Solutions TO BE  Implemented to improve power quality</vt:lpstr>
      <vt:lpstr>Detailed Analysis of Voltage Regulators</vt:lpstr>
      <vt:lpstr>Detailed Analysis of Harmonic Filters</vt:lpstr>
      <vt:lpstr>Detailed Analysis of Surge Protectors</vt:lpstr>
      <vt:lpstr>Oscilloscope or waveform analyser</vt:lpstr>
      <vt:lpstr>PowerPoint Presentation</vt:lpstr>
      <vt:lpstr>Digital fault recorder (dfr)</vt:lpstr>
      <vt:lpstr>Impact on equipment by real-time monitoring</vt:lpstr>
      <vt:lpstr>Practices of monitoring Power Quality Analysis</vt:lpstr>
      <vt:lpstr>Key Factors responsible for Power quality disturbances</vt:lpstr>
      <vt:lpstr>PowerPoint Presentation</vt:lpstr>
      <vt:lpstr>Thank you</vt:lpstr>
      <vt:lpstr>PowerPoint Presentation</vt:lpstr>
      <vt:lpstr>PowerPoint Presentation</vt:lpstr>
      <vt:lpstr>Case Study: Power Quality in Industrial Facility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quality analysis</dc:title>
  <dc:creator>Samuel Cripps</dc:creator>
  <cp:lastModifiedBy>VELAGAPALLI SAMUEL CRIPPS</cp:lastModifiedBy>
  <cp:revision>5</cp:revision>
  <dcterms:created xsi:type="dcterms:W3CDTF">2024-05-24T05:05:43Z</dcterms:created>
  <dcterms:modified xsi:type="dcterms:W3CDTF">2024-06-23T05:47:17Z</dcterms:modified>
</cp:coreProperties>
</file>